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218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E336729-8DF1-4EEA-B431-6C8652C11D46}" type="datetimeFigureOut">
              <a:rPr lang="en-US" smtClean="0"/>
              <a:pPr/>
              <a:t>1/9/13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DE3A1F6-C8F6-465C-96CD-CA8DE647014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336729-8DF1-4EEA-B431-6C8652C11D46}" type="datetimeFigureOut">
              <a:rPr lang="en-US" smtClean="0"/>
              <a:pPr/>
              <a:t>1/9/13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E3A1F6-C8F6-465C-96CD-CA8DE647014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7E336729-8DF1-4EEA-B431-6C8652C11D46}" type="datetimeFigureOut">
              <a:rPr lang="en-US" smtClean="0"/>
              <a:pPr/>
              <a:t>1/9/13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DE3A1F6-C8F6-465C-96CD-CA8DE647014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336729-8DF1-4EEA-B431-6C8652C11D46}" type="datetimeFigureOut">
              <a:rPr lang="en-US" smtClean="0"/>
              <a:pPr/>
              <a:t>1/9/13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E3A1F6-C8F6-465C-96CD-CA8DE647014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E336729-8DF1-4EEA-B431-6C8652C11D46}" type="datetimeFigureOut">
              <a:rPr lang="en-US" smtClean="0"/>
              <a:pPr/>
              <a:t>1/9/13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8DE3A1F6-C8F6-465C-96CD-CA8DE647014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336729-8DF1-4EEA-B431-6C8652C11D46}" type="datetimeFigureOut">
              <a:rPr lang="en-US" smtClean="0"/>
              <a:pPr/>
              <a:t>1/9/13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E3A1F6-C8F6-465C-96CD-CA8DE647014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336729-8DF1-4EEA-B431-6C8652C11D46}" type="datetimeFigureOut">
              <a:rPr lang="en-US" smtClean="0"/>
              <a:pPr/>
              <a:t>1/9/13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E3A1F6-C8F6-465C-96CD-CA8DE647014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336729-8DF1-4EEA-B431-6C8652C11D46}" type="datetimeFigureOut">
              <a:rPr lang="en-US" smtClean="0"/>
              <a:pPr/>
              <a:t>1/9/13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E3A1F6-C8F6-465C-96CD-CA8DE647014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E336729-8DF1-4EEA-B431-6C8652C11D46}" type="datetimeFigureOut">
              <a:rPr lang="en-US" smtClean="0"/>
              <a:pPr/>
              <a:t>1/9/13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E3A1F6-C8F6-465C-96CD-CA8DE647014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336729-8DF1-4EEA-B431-6C8652C11D46}" type="datetimeFigureOut">
              <a:rPr lang="en-US" smtClean="0"/>
              <a:pPr/>
              <a:t>1/9/13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E3A1F6-C8F6-465C-96CD-CA8DE647014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336729-8DF1-4EEA-B431-6C8652C11D46}" type="datetimeFigureOut">
              <a:rPr lang="en-US" smtClean="0"/>
              <a:pPr/>
              <a:t>1/9/13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E3A1F6-C8F6-465C-96CD-CA8DE647014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7E336729-8DF1-4EEA-B431-6C8652C11D46}" type="datetimeFigureOut">
              <a:rPr lang="en-US" smtClean="0"/>
              <a:pPr/>
              <a:t>1/9/13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DE3A1F6-C8F6-465C-96CD-CA8DE647014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wmf"/><Relationship Id="rId3" Type="http://schemas.openxmlformats.org/officeDocument/2006/relationships/image" Target="../media/image9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Original Sentences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33CC"/>
                </a:solidFill>
              </a:rPr>
              <a:t>By Team Magenta </a:t>
            </a:r>
            <a:endParaRPr lang="en-US" dirty="0">
              <a:solidFill>
                <a:srgbClr val="FF33CC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uniquebedroom.com/wp-content/uploads/2011/03/Awesome-Aquarium-Bedroom-Interior-Desig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543300"/>
            <a:ext cx="4419600" cy="33147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Describing Your Room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7239000" cy="212438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dirty="0" smtClean="0">
                <a:solidFill>
                  <a:srgbClr val="CC0099"/>
                </a:solidFill>
              </a:rPr>
              <a:t>In order to describe your room You must use words to describe the size of your room and the objects in your room.</a:t>
            </a:r>
          </a:p>
          <a:p>
            <a:pPr>
              <a:buNone/>
            </a:pPr>
            <a:r>
              <a:rPr lang="en-US" dirty="0" smtClean="0">
                <a:solidFill>
                  <a:srgbClr val="CC0099"/>
                </a:solidFill>
              </a:rPr>
              <a:t>Ex. Me </a:t>
            </a:r>
            <a:r>
              <a:rPr lang="en-US" dirty="0" err="1" smtClean="0">
                <a:solidFill>
                  <a:srgbClr val="CC0099"/>
                </a:solidFill>
              </a:rPr>
              <a:t>cuarto</a:t>
            </a:r>
            <a:r>
              <a:rPr lang="en-US" dirty="0" smtClean="0">
                <a:solidFill>
                  <a:srgbClr val="CC0099"/>
                </a:solidFill>
              </a:rPr>
              <a:t> es </a:t>
            </a:r>
            <a:r>
              <a:rPr lang="en-US" dirty="0" err="1" smtClean="0">
                <a:solidFill>
                  <a:srgbClr val="CC0099"/>
                </a:solidFill>
              </a:rPr>
              <a:t>grande</a:t>
            </a:r>
            <a:r>
              <a:rPr lang="en-US" dirty="0" smtClean="0">
                <a:solidFill>
                  <a:srgbClr val="CC0099"/>
                </a:solidFill>
              </a:rPr>
              <a:t>.( My room is big) </a:t>
            </a:r>
            <a:r>
              <a:rPr lang="en-US" dirty="0" err="1" smtClean="0">
                <a:solidFill>
                  <a:srgbClr val="CC0099"/>
                </a:solidFill>
              </a:rPr>
              <a:t>Tengo</a:t>
            </a:r>
            <a:r>
              <a:rPr lang="en-US" dirty="0" smtClean="0">
                <a:solidFill>
                  <a:srgbClr val="CC0099"/>
                </a:solidFill>
              </a:rPr>
              <a:t> </a:t>
            </a:r>
            <a:r>
              <a:rPr lang="en-US" dirty="0" err="1" smtClean="0">
                <a:solidFill>
                  <a:srgbClr val="CC0099"/>
                </a:solidFill>
              </a:rPr>
              <a:t>una</a:t>
            </a:r>
            <a:r>
              <a:rPr lang="en-US" dirty="0" smtClean="0">
                <a:solidFill>
                  <a:srgbClr val="CC0099"/>
                </a:solidFill>
              </a:rPr>
              <a:t> sofa </a:t>
            </a:r>
            <a:r>
              <a:rPr lang="en-US" dirty="0" err="1" smtClean="0">
                <a:solidFill>
                  <a:srgbClr val="CC0099"/>
                </a:solidFill>
              </a:rPr>
              <a:t>pequeña</a:t>
            </a:r>
            <a:r>
              <a:rPr lang="en-US" dirty="0" smtClean="0">
                <a:solidFill>
                  <a:srgbClr val="CC0099"/>
                </a:solidFill>
              </a:rPr>
              <a:t> (I have a small couch.)</a:t>
            </a:r>
            <a:endParaRPr lang="en-US" dirty="0">
              <a:solidFill>
                <a:srgbClr val="CC0099"/>
              </a:solidFill>
            </a:endParaRPr>
          </a:p>
        </p:txBody>
      </p:sp>
      <p:pic>
        <p:nvPicPr>
          <p:cNvPr id="1026" name="Picture 2" descr="Fiat 500 Small Sofa Panorama Desig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3429000"/>
            <a:ext cx="3416464" cy="266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618 -0.09444 C -0.65486 -0.09398 -0.64791 -0.09398 -0.64114 -0.09282 C -0.63854 -0.09236 -0.63611 -0.09074 -0.63368 -0.08958 C -0.63246 -0.08912 -0.63003 -0.08796 -0.63003 -0.08773 C -0.62882 -0.08634 -0.62778 -0.08425 -0.62639 -0.0831 C -0.62534 -0.08217 -0.62361 -0.08263 -0.62274 -0.08148 C -0.61719 -0.07407 -0.61753 -0.06597 -0.61423 -0.05717 C -0.61059 -0.04768 -0.61232 -0.053 -0.60937 -0.04097 C -0.60903 -0.03935 -0.60816 -0.03611 -0.60816 -0.03588 C -0.6059 -0.01388 -0.60538 0.00857 -0.60208 0.03056 C -0.60052 0.06088 -0.60087 0.09121 -0.59357 0.12014 C -0.59288 0.13311 -0.59149 0.14607 -0.59114 0.15903 C -0.5908 0.16991 -0.5934 0.22107 -0.58732 0.24213 C -0.58698 0.25232 -0.58784 0.26297 -0.58611 0.27292 C -0.58559 0.27616 -0.58455 0.26644 -0.58368 0.2632 C -0.58212 0.25718 -0.58177 0.24329 -0.58125 0.23889 C -0.57986 0.22454 -0.57778 0.20857 -0.57396 0.19491 C -0.57066 0.18311 -0.57239 0.19329 -0.57031 0.18357 C -0.56944 0.17917 -0.56875 0.175 -0.56788 0.17061 C -0.56719 0.16667 -0.56302 0.16065 -0.56302 0.16088 C -0.56076 0.14885 -0.55868 0.13797 -0.5533 0.12825 C -0.55173 0.12037 -0.54861 0.11158 -0.54357 0.10718 C -0.54062 0.09537 -0.5434 0.09908 -0.53732 0.09399 C -0.53159 0.08264 -0.52673 0.07755 -0.51788 0.06968 C -0.51458 0.06667 -0.50694 0.0632 -0.50694 0.06343 C -0.50034 0.06366 -0.49375 0.06366 -0.48732 0.06482 C -0.48472 0.06528 -0.48003 0.06806 -0.48003 0.06829 C -0.47847 0.06968 -0.47691 0.07153 -0.47517 0.07292 C -0.47205 0.0757 -0.46545 0.08102 -0.46545 0.08125 C -0.4585 0.09491 -0.46771 0.07848 -0.45937 0.0875 C -0.45816 0.08866 -0.45798 0.09098 -0.45694 0.09237 C -0.4559 0.09375 -0.45451 0.09445 -0.4533 0.09561 C -0.45 0.10463 -0.44653 0.11343 -0.44236 0.12176 C -0.43923 0.12801 -0.4401 0.13635 -0.43732 0.14283 C -0.43107 0.15764 -0.42361 0.1794 -0.42153 0.19653 C -0.42118 0.19977 -0.42066 0.20301 -0.42031 0.20625 C -0.41979 0.21274 -0.41979 0.21922 -0.41909 0.2257 C -0.41805 0.23635 -0.41562 0.24607 -0.41423 0.25672 C -0.40607 0.22385 -0.41875 0.18704 -0.41059 0.15417 C -0.40972 0.13056 -0.40955 0.11459 -0.40208 0.09399 C -0.40017 0.07848 -0.39462 0.06528 -0.38871 0.05186 C -0.38576 0.04514 -0.38507 0.03843 -0.38003 0.03403 C -0.37587 0.01644 -0.35503 0.00047 -0.34357 -0.00833 C -0.33889 -0.0118 -0.33784 -0.01458 -0.33246 -0.01643 C -0.31962 -0.02777 -0.30538 -0.03148 -0.29114 -0.03773 C -0.28906 -0.03865 -0.28715 -0.0405 -0.28489 -0.04097 C -0.2776 -0.04213 -0.27031 -0.04213 -0.26302 -0.04259 C -0.25677 -0.04236 -0.23732 -0.04421 -0.22639 -0.03935 C -0.21909 -0.03611 -0.21996 -0.03588 -0.21302 -0.02939 C -0.2118 -0.02824 -0.20937 -0.02615 -0.20937 -0.02592 C -0.20746 -0.01875 -0.20416 -0.01157 -0.20087 -0.00509 C -0.1993 0.00348 -0.19531 0.00649 -0.19236 0.01436 C -0.19132 0.0169 -0.19114 0.02014 -0.18993 0.02246 C -0.18819 0.0257 -0.18368 0.03056 -0.18368 0.03079 C -0.18333 0.03218 -0.18333 0.03426 -0.18246 0.03565 C -0.18159 0.03681 -0.17951 0.03588 -0.17882 0.03727 C -0.17725 0.04005 -0.17725 0.04375 -0.17639 0.047 C -0.17569 0.04954 -0.17396 0.05139 -0.17274 0.05348 C -0.17153 0.0669 -0.16875 0.08172 -0.16423 0.09399 C -0.15798 0.12894 -0.14965 0.1625 -0.14114 0.19653 C -0.1408 0.20024 -0.1401 0.20417 -0.13993 0.20787 C -0.13923 0.22524 -0.13975 0.2426 -0.13871 0.25996 C -0.13854 0.26158 -0.13784 0.25672 -0.13732 0.2551 C -0.12812 0.23172 -0.14062 0.26713 -0.13368 0.24537 C -0.1309 0.23658 -0.12899 0.22755 -0.12517 0.21922 C -0.11736 0.20186 -0.11111 0.18218 -0.10451 0.16389 C -0.10225 0.15787 -0.10121 0.15186 -0.09844 0.14607 C -0.09722 0.13542 -0.09566 0.12593 -0.09114 0.1169 C -0.08871 0.10417 -0.09184 0.11598 -0.08611 0.10556 C -0.08333 0.10047 -0.08142 0.09445 -0.07882 0.08912 C -0.07396 0.07917 -0.06267 0.07338 -0.05451 0.06968 C -0.04253 0.07061 -0.0184 0.07408 -0.00694 0.08426 C -0.00382 0.09051 -0.00139 0.08936 0.00278 0.09399 C 0.00677 0.09862 0.00816 0.10278 0.01129 0.1088 C 0.01354 0.11343 0.01476 0.11991 0.01632 0.125 C 0.01875 0.13264 0.02153 0.13797 0.02361 0.14607 C 0.02795 0.16343 0.0217 0.14954 0.02726 0.16065 C 0.03004 0.17223 0.03056 0.1845 0.03577 0.19491 C 0.03768 0.20463 0.03646 0.19931 0.03941 0.21112 C 0.03976 0.21274 0.04063 0.21598 0.04063 0.21621 C 0.04097 0.22362 0.04132 0.23125 0.04184 0.23889 C 0.04202 0.24167 0.04167 0.24514 0.04306 0.247 C 0.04393 0.24815 0.04393 0.24375 0.04427 0.24213 C 0.04653 0.23056 0.04636 0.22662 0.05156 0.2176 C 0.05382 0.20556 0.06007 0.19537 0.06511 0.18519 C 0.06788 0.17084 0.07934 0.15811 0.08577 0.14607 C 0.0875 0.14283 0.0875 0.13797 0.08941 0.13473 C 0.09184 0.13056 0.09566 0.12778 0.09792 0.12338 C 0.10504 0.10903 0.1132 0.09561 0.11997 0.08102 C 0.12153 0.07755 0.1217 0.07292 0.12361 0.06968 C 0.12448 0.06806 0.12622 0.06783 0.12726 0.06644 C 0.12865 0.06459 0.12969 0.06204 0.13091 0.05996 C 0.13438 0.05348 0.13785 0.0426 0.14184 0.03727 C 0.14913 0.02755 0.15781 0.02014 0.16754 0.01598 C 0.17275 0.01366 0.18334 0.01112 0.18334 0.01135 C 0.19167 0.01389 0.19827 0.0213 0.20643 0.02408 C 0.21216 0.02917 0.21702 0.03426 0.22361 0.03727 C 0.22396 0.03889 0.22361 0.04213 0.22483 0.04213 C 0.22674 0.04213 0.22622 0.03519 0.22483 0.03056 C 0.22118 0.01922 0.21424 0.00695 0.20521 0.00301 C 0.19931 -0.00486 0.18993 -0.01018 0.18212 -0.01481 C 0.17327 -0.02013 0.16441 -0.02638 0.15521 -0.03101 C 0.14705 -0.03518 0.13802 -0.03726 0.12969 -0.04097 C 0.1224 -0.04421 0.11424 -0.04213 0.10643 -0.04259 C 0.08472 -0.04166 0.07222 -0.04004 0.05278 -0.03773 C 0.04636 -0.03495 0.03976 -0.03217 0.03334 -0.02939 C 0.03195 -0.0287 0.03108 -0.02685 0.02969 -0.02615 C 0.02743 -0.02476 0.0224 -0.02291 0.0224 -0.02268 C 0.01459 -0.0125 0.00781 -0.01388 0.00035 -0.00671 C -0.00104 -0.00532 -0.00191 -0.003 -0.0033 -0.00185 C -0.01163 0.00556 -0.00416 -0.00393 -0.00816 0.00139 " pathEditMode="relative" rAng="0" ptsTypes="ffffffffffffffffffffffffffffffffffffffffffffffffffffffffffffffffffffffffffffffffffffffffffffffffffffffffffffffA">
                                      <p:cBhvr>
                                        <p:cTn id="6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400" y="18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Describing your room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9416"/>
            <a:ext cx="7239000" cy="189578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>
                <a:solidFill>
                  <a:srgbClr val="CC0099"/>
                </a:solidFill>
              </a:rPr>
              <a:t>You also have to use words to show the color of your room or things in your room.</a:t>
            </a:r>
          </a:p>
          <a:p>
            <a:pPr>
              <a:buNone/>
            </a:pPr>
            <a:endParaRPr lang="en-US" dirty="0" smtClean="0">
              <a:solidFill>
                <a:srgbClr val="CC0099"/>
              </a:solidFill>
            </a:endParaRPr>
          </a:p>
          <a:p>
            <a:pPr>
              <a:buNone/>
            </a:pPr>
            <a:r>
              <a:rPr lang="en-US" dirty="0" err="1" smtClean="0">
                <a:solidFill>
                  <a:srgbClr val="CC0099"/>
                </a:solidFill>
              </a:rPr>
              <a:t>Ex.Me</a:t>
            </a:r>
            <a:r>
              <a:rPr lang="en-US" dirty="0" smtClean="0">
                <a:solidFill>
                  <a:srgbClr val="CC0099"/>
                </a:solidFill>
              </a:rPr>
              <a:t> </a:t>
            </a:r>
            <a:r>
              <a:rPr lang="en-US" dirty="0" err="1" smtClean="0">
                <a:solidFill>
                  <a:srgbClr val="CC0099"/>
                </a:solidFill>
              </a:rPr>
              <a:t>cuarto</a:t>
            </a:r>
            <a:r>
              <a:rPr lang="en-US" dirty="0" smtClean="0">
                <a:solidFill>
                  <a:srgbClr val="CC0099"/>
                </a:solidFill>
              </a:rPr>
              <a:t> es </a:t>
            </a:r>
            <a:r>
              <a:rPr lang="en-US" dirty="0" err="1" smtClean="0">
                <a:solidFill>
                  <a:srgbClr val="CC0099"/>
                </a:solidFill>
              </a:rPr>
              <a:t>azul</a:t>
            </a:r>
            <a:r>
              <a:rPr lang="en-US" dirty="0" smtClean="0">
                <a:solidFill>
                  <a:srgbClr val="CC0099"/>
                </a:solidFill>
              </a:rPr>
              <a:t>. ( My room is blue.) </a:t>
            </a:r>
            <a:r>
              <a:rPr lang="en-US" dirty="0" err="1" smtClean="0">
                <a:solidFill>
                  <a:srgbClr val="CC0099"/>
                </a:solidFill>
              </a:rPr>
              <a:t>Tengo</a:t>
            </a:r>
            <a:r>
              <a:rPr lang="en-US" dirty="0" smtClean="0">
                <a:solidFill>
                  <a:srgbClr val="CC0099"/>
                </a:solidFill>
              </a:rPr>
              <a:t> </a:t>
            </a:r>
            <a:r>
              <a:rPr lang="en-US" dirty="0" err="1" smtClean="0">
                <a:solidFill>
                  <a:srgbClr val="CC0099"/>
                </a:solidFill>
              </a:rPr>
              <a:t>una</a:t>
            </a:r>
            <a:r>
              <a:rPr lang="en-US" dirty="0" smtClean="0">
                <a:solidFill>
                  <a:srgbClr val="CC0099"/>
                </a:solidFill>
              </a:rPr>
              <a:t> sofa </a:t>
            </a:r>
            <a:r>
              <a:rPr lang="en-US" dirty="0" err="1" smtClean="0">
                <a:solidFill>
                  <a:srgbClr val="CC0099"/>
                </a:solidFill>
              </a:rPr>
              <a:t>verde</a:t>
            </a:r>
            <a:r>
              <a:rPr lang="en-US" dirty="0" smtClean="0">
                <a:solidFill>
                  <a:srgbClr val="CC0099"/>
                </a:solidFill>
              </a:rPr>
              <a:t>. (I have a green couch.) </a:t>
            </a:r>
          </a:p>
        </p:txBody>
      </p:sp>
      <p:pic>
        <p:nvPicPr>
          <p:cNvPr id="15362" name="Picture 2" descr="http://www.psdgraphics.com/wp-content/uploads/2010/09/blue-ba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2638716" cy="1981200"/>
          </a:xfrm>
          <a:prstGeom prst="rect">
            <a:avLst/>
          </a:prstGeom>
          <a:noFill/>
        </p:spPr>
      </p:pic>
      <p:pic>
        <p:nvPicPr>
          <p:cNvPr id="15364" name="Picture 4" descr="http://www.psdgraphics.com/wp-content/uploads/2010/09/green-ba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3962400"/>
            <a:ext cx="2638716" cy="1981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635 -0.02292 C -0.13594 -0.0125 -0.12014 -0.00116 -0.10729 0.00324 C -0.10104 0.00949 -0.09514 0.01389 -0.08785 0.01782 C -0.08559 0.02083 -0.08281 0.02292 -0.08055 0.02593 C -0.07812 0.02917 -0.07656 0.03357 -0.07448 0.03727 C -0.07309 0.04491 -0.07153 0.05208 -0.06823 0.05857 C -0.06545 0.07315 -0.06094 0.08657 -0.05729 0.1007 C -0.0533 0.11667 -0.05121 0.1331 -0.04878 0.14954 C -0.04844 0.15556 -0.04757 0.16134 -0.04757 0.16736 C -0.04757 0.1919 -0.0467 0.25208 -0.05972 0.27801 C -0.06337 0.2632 -0.06059 0.27107 -0.06944 0.25532 C -0.07049 0.25324 -0.07118 0.25093 -0.07187 0.24861 C -0.07239 0.24699 -0.07257 0.24514 -0.07326 0.24375 C -0.07569 0.23889 -0.07934 0.23403 -0.08299 0.23079 C -0.08559 0.22014 -0.09653 0.21343 -0.10364 0.2081 C -0.10642 0.20602 -0.10885 0.20208 -0.11215 0.20162 C -0.12153 0.20023 -0.1309 0.20046 -0.14028 0.2 C -0.13524 0.1956 -0.13003 0.19445 -0.12448 0.1919 C -0.09792 0.19282 -0.08871 0.1919 -0.06823 0.19838 C -0.06111 0.20324 -0.06528 0.20093 -0.05608 0.20486 C -0.0533 0.20602 -0.04878 0.21134 -0.04878 0.21157 C -0.0408 0.22708 -0.05347 0.20301 -0.04149 0.22107 C -0.03854 0.22546 -0.03663 0.23079 -0.0342 0.23565 C -0.03351 0.23704 -0.03368 0.23912 -0.03299 0.24051 C -0.0316 0.24398 -0.02812 0.25023 -0.02812 0.25046 C -0.02726 0.25347 -0.02656 0.25695 -0.02569 0.26019 C -0.02535 0.26181 -0.02448 0.26505 -0.02448 0.26528 C -0.01927 0.26181 -0.01805 0.25787 -0.01337 0.2537 C -0.01007 0.24699 -0.00538 0.24375 -8.33333E-7 0.24051 C 0.00226 0.23912 0.00729 0.23727 0.00729 0.2375 C 0.01076 0.23773 0.01875 0.2375 0.02309 0.24051 C 0.03316 0.24722 0.03594 0.26181 0.04149 0.27315 C 0.04774 0.26227 0.04722 0.24954 0.05122 0.23727 C 0.05712 0.21875 0.06267 0.20162 0.07188 0.18542 C 0.07326 0.1794 0.07882 0.16945 0.08177 0.16412 C 0.08455 0.15324 0.08073 0.16505 0.08663 0.15602 C 0.09063 0.14977 0.09323 0.14074 0.09757 0.13495 C 0.10556 0.12431 0.09948 0.13588 0.10608 0.12523 C 0.11267 0.11458 0.11945 0.10394 0.12674 0.09421 C 0.12778 0.09282 0.12813 0.09074 0.12934 0.08935 C 0.13524 0.08241 0.1434 0.0757 0.15122 0.07315 C 0.15538 0.07176 0.16337 0.06829 0.16337 0.06852 C 0.16424 0.0662 0.1658 0.06412 0.1658 0.06181 C 0.1658 0.05833 0.15695 0.04051 0.15486 0.03727 C 0.13941 0.01435 0.1191 0.0007 0.09879 -0.01296 C 0.09427 -0.01921 0.09045 -0.02245 0.0842 -0.02454 C 0.075 -0.03194 0.06389 -0.03403 0.05365 -0.03912 C 0.04792 -0.0419 0.04254 -0.0463 0.03663 -0.04884 C 0.02413 -0.04745 0.01788 -0.0463 0.00729 -0.03912 C 0.00278 -0.02384 -8.33333E-7 -0.01713 -8.33333E-7 -7.40741E-7 " pathEditMode="relative" rAng="0" ptsTypes="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00" y="138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365 -0.06504 C -0.19184 -0.06828 -0.18003 -0.06666 -0.16823 -0.06342 C -0.16163 -0.05763 -0.15555 -0.05138 -0.15 -0.04397 C -0.14826 -0.0361 -0.14358 -0.03055 -0.14149 -0.02291 C -0.14097 -0.02083 -0.14097 -0.01851 -0.14045 -0.01643 C -0.13889 -0.01296 -0.13628 -0.01018 -0.13542 -0.00647 C -0.13177 0.00811 -0.12934 0.02385 -0.12674 0.0389 C -0.12413 0.06945 -0.12569 0.05765 -0.12309 0.07478 C -0.1224 0.0963 -0.1224 0.1176 -0.11701 0.1382 C -0.11632 0.17755 -0.11493 0.20857 -0.12187 0.24538 C -0.12292 0.26297 -0.1224 0.27454 -0.12812 0.28936 C -0.1309 0.27408 -0.13385 0.26529 -0.14149 0.25348 C -0.14792 0.24376 -0.14358 0.24654 -0.15 0.24376 C -0.15312 0.23149 -0.14861 0.24607 -0.15486 0.23566 C -0.15573 0.23427 -0.15521 0.23218 -0.15608 0.23079 C -0.15799 0.22755 -0.16111 0.22524 -0.16337 0.22269 C -0.16562 0.22038 -0.17083 0.21621 -0.17083 0.21621 C -0.17396 0.2095 -0.17969 0.20741 -0.18542 0.20487 C -0.18698 0.20533 -0.18889 0.20579 -0.19028 0.20649 C -0.19149 0.20695 -0.19358 0.20973 -0.19392 0.20811 C -0.19583 0.20325 -0.18437 0.19885 -0.18299 0.19839 C -0.17031 0.19885 -0.15764 0.19862 -0.14514 0.20001 C -0.14201 0.20024 -0.13542 0.20325 -0.13542 0.20325 C -0.12708 0.21089 -0.11805 0.21529 -0.10972 0.22269 C -0.10486 0.22709 -0.10121 0.23288 -0.09635 0.23728 C -0.09427 0.24561 -0.09323 0.25348 -0.09167 0.26181 C -0.09028 0.26714 -0.08802 0.27107 -0.08663 0.2764 C -0.08125 0.26158 -0.07465 0.22825 -0.06215 0.22269 C -0.05764 0.22316 -0.0533 0.22339 -0.04878 0.22431 C -0.04045 0.22593 -0.03264 0.23542 -0.02448 0.2389 C -0.01858 0.25047 -0.02031 0.25626 -0.01944 0.27316 C -0.01649 0.2632 -0.01441 0.25209 -0.0099 0.24376 C -0.00694 0.23265 -0.00521 0.22223 2.77778E-7 0.21297 C 0.00139 0.20579 0.00295 0.19978 0.00608 0.19353 C 0.00781 0.18566 0.01181 0.17802 0.01458 0.17061 C 0.01563 0.16806 0.01563 0.16482 0.01701 0.16251 C 0.01945 0.15811 0.0257 0.15116 0.0257 0.15116 C 0.02847 0.13658 0.02517 0.15047 0.03663 0.12848 C 0.0434 0.11529 0.0507 0.10001 0.06094 0.09098 C 0.06441 0.08427 0.06719 0.08265 0.0717 0.07802 C 0.07379 0.07616 0.07483 0.07339 0.07691 0.07154 C 0.07899 0.06922 0.08177 0.06714 0.0842 0.06505 C 0.09045 0.0595 0.09531 0.04954 0.10243 0.04538 C 0.10434 0.04422 0.1066 0.04445 0.10833 0.04376 C 0.11389 0.04167 0.11875 0.03913 0.12448 0.03728 C 0.12917 0.03288 0.12917 0.0301 0.13056 0.02269 C 0.12917 0.0139 0.13073 0.01436 0.12448 0.00973 C 0.11563 0.00325 0.10556 0.0014 0.09635 -0.00323 C 0.09045 -0.00624 0.08385 -0.00833 0.07795 -0.01157 C 0.07639 -0.01249 0.07483 -0.01434 0.07326 -0.01481 C 0.06597 -0.01666 0.05851 -0.01666 0.05122 -0.01805 C 0.0408 -0.01712 0.03472 -0.01712 0.0257 -0.01319 C 0.01945 -0.00717 0.01285 -0.00439 0.00608 7.03704E-6 C 0.00469 0.00093 0.00365 0.00325 0.00243 0.00325 C 0.00122 0.00325 0.00087 0.00116 2.77778E-7 7.03704E-6 " pathEditMode="relative" ptsTypes="ffffffffffffffffffffffffffffffffffffffffffffffffffffffA">
                                      <p:cBhvr>
                                        <p:cTn id="8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Describing the weather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239000" cy="1371600"/>
          </a:xfrm>
          <a:solidFill>
            <a:schemeClr val="bg1"/>
          </a:solidFill>
        </p:spPr>
        <p:txBody>
          <a:bodyPr/>
          <a:lstStyle/>
          <a:p>
            <a:r>
              <a:rPr lang="en-US" dirty="0" smtClean="0">
                <a:solidFill>
                  <a:srgbClr val="CC0099"/>
                </a:solidFill>
              </a:rPr>
              <a:t>Use words to describe temperature</a:t>
            </a:r>
          </a:p>
          <a:p>
            <a:r>
              <a:rPr lang="en-US" dirty="0" smtClean="0">
                <a:solidFill>
                  <a:srgbClr val="CC0099"/>
                </a:solidFill>
              </a:rPr>
              <a:t>Ex. </a:t>
            </a:r>
            <a:r>
              <a:rPr lang="en-US" dirty="0" err="1" smtClean="0">
                <a:solidFill>
                  <a:srgbClr val="CC0099"/>
                </a:solidFill>
              </a:rPr>
              <a:t>Muy</a:t>
            </a:r>
            <a:r>
              <a:rPr lang="en-US" dirty="0" smtClean="0">
                <a:solidFill>
                  <a:srgbClr val="CC0099"/>
                </a:solidFill>
              </a:rPr>
              <a:t> </a:t>
            </a:r>
            <a:r>
              <a:rPr lang="en-US" dirty="0" err="1" smtClean="0">
                <a:solidFill>
                  <a:srgbClr val="CC0099"/>
                </a:solidFill>
              </a:rPr>
              <a:t>caliente</a:t>
            </a:r>
            <a:r>
              <a:rPr lang="en-US" dirty="0" smtClean="0">
                <a:solidFill>
                  <a:srgbClr val="CC0099"/>
                </a:solidFill>
              </a:rPr>
              <a:t>, </a:t>
            </a:r>
            <a:r>
              <a:rPr lang="en-US" dirty="0" err="1" smtClean="0">
                <a:solidFill>
                  <a:srgbClr val="CC0099"/>
                </a:solidFill>
              </a:rPr>
              <a:t>Hace</a:t>
            </a:r>
            <a:r>
              <a:rPr lang="en-US" dirty="0" smtClean="0">
                <a:solidFill>
                  <a:srgbClr val="CC0099"/>
                </a:solidFill>
              </a:rPr>
              <a:t> </a:t>
            </a:r>
            <a:r>
              <a:rPr lang="en-US" dirty="0" err="1" smtClean="0">
                <a:solidFill>
                  <a:srgbClr val="CC0099"/>
                </a:solidFill>
              </a:rPr>
              <a:t>calor</a:t>
            </a:r>
            <a:r>
              <a:rPr lang="en-US" dirty="0" smtClean="0">
                <a:solidFill>
                  <a:srgbClr val="CC0099"/>
                </a:solidFill>
              </a:rPr>
              <a:t>, </a:t>
            </a:r>
            <a:r>
              <a:rPr lang="en-US" dirty="0" err="1" smtClean="0">
                <a:solidFill>
                  <a:srgbClr val="CC0099"/>
                </a:solidFill>
              </a:rPr>
              <a:t>Hace</a:t>
            </a:r>
            <a:r>
              <a:rPr lang="en-US" dirty="0" smtClean="0">
                <a:solidFill>
                  <a:srgbClr val="CC0099"/>
                </a:solidFill>
              </a:rPr>
              <a:t> </a:t>
            </a:r>
            <a:r>
              <a:rPr lang="en-US" dirty="0" err="1" smtClean="0">
                <a:solidFill>
                  <a:srgbClr val="CC0099"/>
                </a:solidFill>
              </a:rPr>
              <a:t>frio</a:t>
            </a:r>
            <a:r>
              <a:rPr lang="en-US" dirty="0" smtClean="0">
                <a:solidFill>
                  <a:srgbClr val="CC0099"/>
                </a:solidFill>
              </a:rPr>
              <a:t>, </a:t>
            </a:r>
            <a:r>
              <a:rPr lang="en-US" dirty="0" err="1" smtClean="0">
                <a:solidFill>
                  <a:srgbClr val="CC0099"/>
                </a:solidFill>
              </a:rPr>
              <a:t>Hace</a:t>
            </a:r>
            <a:r>
              <a:rPr lang="en-US" dirty="0" smtClean="0">
                <a:solidFill>
                  <a:srgbClr val="CC0099"/>
                </a:solidFill>
              </a:rPr>
              <a:t> </a:t>
            </a:r>
            <a:r>
              <a:rPr lang="en-US" dirty="0" err="1" smtClean="0">
                <a:solidFill>
                  <a:srgbClr val="CC0099"/>
                </a:solidFill>
              </a:rPr>
              <a:t>buen</a:t>
            </a:r>
            <a:r>
              <a:rPr lang="en-US" dirty="0" smtClean="0">
                <a:solidFill>
                  <a:srgbClr val="CC0099"/>
                </a:solidFill>
              </a:rPr>
              <a:t>  </a:t>
            </a:r>
            <a:r>
              <a:rPr lang="en-US" dirty="0" err="1" smtClean="0">
                <a:solidFill>
                  <a:srgbClr val="CC0099"/>
                </a:solidFill>
              </a:rPr>
              <a:t>tiempo</a:t>
            </a:r>
            <a:endParaRPr lang="en-US" dirty="0">
              <a:solidFill>
                <a:srgbClr val="CC0099"/>
              </a:solidFill>
            </a:endParaRPr>
          </a:p>
        </p:txBody>
      </p:sp>
      <p:pic>
        <p:nvPicPr>
          <p:cNvPr id="1027" name="Picture 3" descr="C:\Users\library28\AppData\Local\Microsoft\Windows\Temporary Internet Files\Content.IE5\347WXAVK\MC900432589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3352800"/>
            <a:ext cx="1828572" cy="1828572"/>
          </a:xfrm>
          <a:prstGeom prst="rect">
            <a:avLst/>
          </a:prstGeom>
          <a:noFill/>
        </p:spPr>
      </p:pic>
      <p:pic>
        <p:nvPicPr>
          <p:cNvPr id="1028" name="Picture 4" descr="C:\Users\library28\AppData\Local\Microsoft\Windows\Temporary Internet Files\Content.IE5\L5RLF83B\MC900021454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29000"/>
            <a:ext cx="3287729" cy="167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166 0.00556 C 0.15642 0.01042 0.17048 0.01829 0.18541 0.02222 C 0.19496 0.02477 0.225 0.02616 0.22916 0.02639 C 0.23646 0.0257 0.24375 0.0257 0.25104 0.02431 C 0.26597 0.0213 0.28385 0.01042 0.29791 0.00347 C 0.30277 0.00116 0.30868 -0.00532 0.31354 -0.00694 C 0.31961 -0.00903 0.33229 -0.01111 0.33229 -0.01088 C 0.34948 -0.01041 0.36666 -0.01065 0.38385 -0.00903 C 0.38819 -0.00856 0.39635 -0.00486 0.39635 -0.00463 C 0.42639 0.02176 0.51771 0.01343 0.53541 0.01389 C 0.575 0.01736 0.56163 0.01713 0.61979 0.01389 C 0.62586 0.01366 0.63264 0.01204 0.63854 0.00972 C 0.64166 0.00857 0.64791 0.00556 0.64791 0.00579 " pathEditMode="relative" rAng="0" ptsTypes="ffffffffffffA">
                                      <p:cBhvr>
                                        <p:cTn id="1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C:\Users\library28\AppData\Local\Microsoft\Windows\Temporary Internet Files\Content.IE5\L5RLF83B\MC900366002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35190" y="6858000"/>
            <a:ext cx="3017620" cy="22098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Describing the weather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7239000" cy="4846320"/>
          </a:xfrm>
        </p:spPr>
        <p:txBody>
          <a:bodyPr/>
          <a:lstStyle/>
          <a:p>
            <a:r>
              <a:rPr lang="en-US" dirty="0" smtClean="0">
                <a:solidFill>
                  <a:srgbClr val="CC0099"/>
                </a:solidFill>
              </a:rPr>
              <a:t>Tell if it is raining, sunny, stormy </a:t>
            </a:r>
            <a:r>
              <a:rPr lang="en-US" dirty="0" err="1" smtClean="0">
                <a:solidFill>
                  <a:srgbClr val="CC0099"/>
                </a:solidFill>
              </a:rPr>
              <a:t>ect</a:t>
            </a:r>
            <a:r>
              <a:rPr lang="en-US" dirty="0" smtClean="0">
                <a:solidFill>
                  <a:srgbClr val="CC0099"/>
                </a:solidFill>
              </a:rPr>
              <a:t>. </a:t>
            </a:r>
          </a:p>
          <a:p>
            <a:r>
              <a:rPr lang="en-US" dirty="0" smtClean="0">
                <a:solidFill>
                  <a:srgbClr val="CC0099"/>
                </a:solidFill>
              </a:rPr>
              <a:t>Ex. Hay Sol (the sun is shining)</a:t>
            </a:r>
          </a:p>
          <a:p>
            <a:r>
              <a:rPr lang="en-US" dirty="0" smtClean="0">
                <a:solidFill>
                  <a:srgbClr val="CC0099"/>
                </a:solidFill>
              </a:rPr>
              <a:t>Hay </a:t>
            </a:r>
            <a:r>
              <a:rPr lang="en-US" dirty="0" err="1" smtClean="0">
                <a:solidFill>
                  <a:srgbClr val="CC0099"/>
                </a:solidFill>
              </a:rPr>
              <a:t>Relámpagos</a:t>
            </a:r>
            <a:r>
              <a:rPr lang="en-US" dirty="0" smtClean="0">
                <a:solidFill>
                  <a:srgbClr val="CC0099"/>
                </a:solidFill>
              </a:rPr>
              <a:t> (it’s lightning)</a:t>
            </a:r>
          </a:p>
          <a:p>
            <a:endParaRPr lang="en-US" dirty="0"/>
          </a:p>
        </p:txBody>
      </p:sp>
      <p:pic>
        <p:nvPicPr>
          <p:cNvPr id="17410" name="Picture 2" descr="C:\Users\library28\AppData\Local\Microsoft\Windows\Temporary Internet Files\Content.IE5\347WXAVK\MC900326104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3124200"/>
            <a:ext cx="4005674" cy="23180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941 0.00879 L -0.90226 0.0199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00" y="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667 -0.42778 L -1.23333 -0.40555 " pathEditMode="relative" rAng="0" ptsTypes="AA">
                                      <p:cBhvr>
                                        <p:cTn id="9" dur="3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500" y="1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Saying what you like and don’t like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9416"/>
            <a:ext cx="7239000" cy="2810184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>
                <a:solidFill>
                  <a:srgbClr val="CC0099"/>
                </a:solidFill>
              </a:rPr>
              <a:t>Use the words me </a:t>
            </a:r>
            <a:r>
              <a:rPr lang="en-US" dirty="0" err="1" smtClean="0">
                <a:solidFill>
                  <a:srgbClr val="CC0099"/>
                </a:solidFill>
              </a:rPr>
              <a:t>gusta</a:t>
            </a:r>
            <a:r>
              <a:rPr lang="en-US" dirty="0" smtClean="0">
                <a:solidFill>
                  <a:srgbClr val="CC0099"/>
                </a:solidFill>
              </a:rPr>
              <a:t> for if you like something or no me </a:t>
            </a:r>
            <a:r>
              <a:rPr lang="en-US" dirty="0" err="1" smtClean="0">
                <a:solidFill>
                  <a:srgbClr val="CC0099"/>
                </a:solidFill>
              </a:rPr>
              <a:t>gusta</a:t>
            </a:r>
            <a:r>
              <a:rPr lang="en-US" dirty="0" smtClean="0">
                <a:solidFill>
                  <a:srgbClr val="CC0099"/>
                </a:solidFill>
              </a:rPr>
              <a:t> if you are talking about something you don’t like</a:t>
            </a:r>
          </a:p>
          <a:p>
            <a:r>
              <a:rPr lang="en-US" dirty="0" smtClean="0">
                <a:solidFill>
                  <a:srgbClr val="CC0099"/>
                </a:solidFill>
              </a:rPr>
              <a:t>Ex. Me </a:t>
            </a:r>
            <a:r>
              <a:rPr lang="en-US" dirty="0" err="1" smtClean="0">
                <a:solidFill>
                  <a:srgbClr val="CC0099"/>
                </a:solidFill>
              </a:rPr>
              <a:t>gusta</a:t>
            </a:r>
            <a:r>
              <a:rPr lang="en-US" dirty="0" smtClean="0">
                <a:solidFill>
                  <a:srgbClr val="CC0099"/>
                </a:solidFill>
              </a:rPr>
              <a:t> Tacos. (I like tacos) </a:t>
            </a:r>
          </a:p>
          <a:p>
            <a:r>
              <a:rPr lang="en-US" dirty="0" smtClean="0">
                <a:solidFill>
                  <a:srgbClr val="CC0099"/>
                </a:solidFill>
              </a:rPr>
              <a:t>Ex. No me </a:t>
            </a:r>
            <a:r>
              <a:rPr lang="en-US" dirty="0" err="1" smtClean="0">
                <a:solidFill>
                  <a:srgbClr val="CC0099"/>
                </a:solidFill>
              </a:rPr>
              <a:t>gusta</a:t>
            </a:r>
            <a:r>
              <a:rPr lang="en-US" dirty="0" smtClean="0">
                <a:solidFill>
                  <a:srgbClr val="CC0099"/>
                </a:solidFill>
              </a:rPr>
              <a:t> </a:t>
            </a:r>
            <a:r>
              <a:rPr lang="en-US" dirty="0" err="1" smtClean="0">
                <a:solidFill>
                  <a:srgbClr val="CC0099"/>
                </a:solidFill>
              </a:rPr>
              <a:t>tarea</a:t>
            </a:r>
            <a:r>
              <a:rPr lang="en-US" dirty="0" smtClean="0">
                <a:solidFill>
                  <a:srgbClr val="CC0099"/>
                </a:solidFill>
              </a:rPr>
              <a:t>. (I don’t like homework.</a:t>
            </a:r>
            <a:r>
              <a:rPr lang="en-US" dirty="0" smtClean="0">
                <a:solidFill>
                  <a:srgbClr val="CC0099"/>
                </a:solidFill>
              </a:rPr>
              <a:t>)</a:t>
            </a:r>
          </a:p>
          <a:p>
            <a:r>
              <a:rPr lang="en-US" dirty="0" smtClean="0">
                <a:solidFill>
                  <a:srgbClr val="CC0099"/>
                </a:solidFill>
              </a:rPr>
              <a:t>If you are talking about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CC0099"/>
                </a:solidFill>
              </a:rPr>
              <a:t>liking more than one 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CC0099"/>
                </a:solidFill>
              </a:rPr>
              <a:t>Thing then you say me </a:t>
            </a:r>
          </a:p>
          <a:p>
            <a:pPr marL="0" indent="0">
              <a:buNone/>
            </a:pPr>
            <a:r>
              <a:rPr lang="en-US" dirty="0" err="1" smtClean="0">
                <a:solidFill>
                  <a:srgbClr val="CC0099"/>
                </a:solidFill>
              </a:rPr>
              <a:t>Gustan</a:t>
            </a:r>
            <a:endParaRPr lang="en-US" dirty="0" smtClean="0">
              <a:solidFill>
                <a:srgbClr val="CC0099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CC0099"/>
                </a:solidFill>
              </a:rPr>
              <a:t>Ex. Me </a:t>
            </a:r>
            <a:r>
              <a:rPr lang="en-US" dirty="0" err="1" smtClean="0">
                <a:solidFill>
                  <a:srgbClr val="CC0099"/>
                </a:solidFill>
              </a:rPr>
              <a:t>gustan</a:t>
            </a:r>
            <a:r>
              <a:rPr lang="en-US" dirty="0" smtClean="0">
                <a:solidFill>
                  <a:srgbClr val="CC0099"/>
                </a:solidFill>
              </a:rPr>
              <a:t> tacos </a:t>
            </a:r>
            <a:r>
              <a:rPr lang="en-US" smtClean="0">
                <a:solidFill>
                  <a:srgbClr val="CC0099"/>
                </a:solidFill>
              </a:rPr>
              <a:t>y burritos.</a:t>
            </a:r>
            <a:endParaRPr lang="en-US" dirty="0">
              <a:solidFill>
                <a:srgbClr val="CC0099"/>
              </a:solidFill>
            </a:endParaRPr>
          </a:p>
        </p:txBody>
      </p:sp>
      <p:pic>
        <p:nvPicPr>
          <p:cNvPr id="18434" name="Picture 2" descr="http://th00.deviantart.net/fs70/300W/f/2010/281/2/a/me_gusta_by_megustaplz-d30cns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3733800"/>
            <a:ext cx="2857500" cy="2857500"/>
          </a:xfrm>
          <a:prstGeom prst="rect">
            <a:avLst/>
          </a:prstGeom>
          <a:noFill/>
        </p:spPr>
      </p:pic>
      <p:pic>
        <p:nvPicPr>
          <p:cNvPr id="18436" name="Picture 4" descr="http://th00.deviantart.net/fs70/300W/f/2010/281/2/a/me_gusta_by_megustaplz-d30cns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3733800"/>
            <a:ext cx="285750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0.375 1.11111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C0099"/>
                </a:solidFill>
              </a:rPr>
              <a:t>How would you describe a room that is big with a big red couch?</a:t>
            </a:r>
          </a:p>
          <a:p>
            <a:endParaRPr lang="en-US" dirty="0" smtClean="0">
              <a:solidFill>
                <a:srgbClr val="CC0099"/>
              </a:solidFill>
            </a:endParaRPr>
          </a:p>
          <a:p>
            <a:r>
              <a:rPr lang="en-US" dirty="0" smtClean="0">
                <a:solidFill>
                  <a:srgbClr val="CC0099"/>
                </a:solidFill>
              </a:rPr>
              <a:t>How would you describe a hot, sunny day?</a:t>
            </a:r>
          </a:p>
          <a:p>
            <a:endParaRPr lang="en-US" dirty="0" smtClean="0">
              <a:solidFill>
                <a:srgbClr val="CC0099"/>
              </a:solidFill>
            </a:endParaRPr>
          </a:p>
          <a:p>
            <a:r>
              <a:rPr lang="en-US" dirty="0" smtClean="0">
                <a:solidFill>
                  <a:srgbClr val="CC0099"/>
                </a:solidFill>
              </a:rPr>
              <a:t>How would you say I don’t like books?</a:t>
            </a:r>
          </a:p>
          <a:p>
            <a:endParaRPr lang="en-US" dirty="0" smtClean="0">
              <a:solidFill>
                <a:srgbClr val="CC0099"/>
              </a:solidFill>
            </a:endParaRPr>
          </a:p>
          <a:p>
            <a:r>
              <a:rPr lang="en-US" dirty="0" smtClean="0">
                <a:solidFill>
                  <a:srgbClr val="CC0099"/>
                </a:solidFill>
              </a:rPr>
              <a:t>Bonus: How do you say lightning in Spanish? (it was in the PowerPoint)</a:t>
            </a:r>
            <a:endParaRPr lang="en-US" dirty="0">
              <a:solidFill>
                <a:srgbClr val="CC0099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Answers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24000"/>
            <a:ext cx="7239000" cy="4846320"/>
          </a:xfrm>
          <a:solidFill>
            <a:schemeClr val="bg1"/>
          </a:solidFill>
        </p:spPr>
        <p:txBody>
          <a:bodyPr/>
          <a:lstStyle/>
          <a:p>
            <a:r>
              <a:rPr lang="en-US" dirty="0" err="1" smtClean="0">
                <a:solidFill>
                  <a:srgbClr val="CC0099"/>
                </a:solidFill>
              </a:rPr>
              <a:t>Tengo</a:t>
            </a:r>
            <a:r>
              <a:rPr lang="en-US" dirty="0" smtClean="0">
                <a:solidFill>
                  <a:srgbClr val="CC0099"/>
                </a:solidFill>
              </a:rPr>
              <a:t> un </a:t>
            </a:r>
            <a:r>
              <a:rPr lang="en-US" dirty="0" err="1" smtClean="0">
                <a:solidFill>
                  <a:srgbClr val="CC0099"/>
                </a:solidFill>
              </a:rPr>
              <a:t>cuarto</a:t>
            </a:r>
            <a:r>
              <a:rPr lang="en-US" dirty="0" smtClean="0">
                <a:solidFill>
                  <a:srgbClr val="CC0099"/>
                </a:solidFill>
              </a:rPr>
              <a:t> </a:t>
            </a:r>
            <a:r>
              <a:rPr lang="en-US" dirty="0" err="1" smtClean="0">
                <a:solidFill>
                  <a:srgbClr val="CC0099"/>
                </a:solidFill>
              </a:rPr>
              <a:t>grande</a:t>
            </a:r>
            <a:r>
              <a:rPr lang="en-US" dirty="0" smtClean="0">
                <a:solidFill>
                  <a:srgbClr val="CC0099"/>
                </a:solidFill>
              </a:rPr>
              <a:t> con </a:t>
            </a:r>
            <a:r>
              <a:rPr lang="en-US" dirty="0" err="1" smtClean="0">
                <a:solidFill>
                  <a:srgbClr val="CC0099"/>
                </a:solidFill>
              </a:rPr>
              <a:t>una</a:t>
            </a:r>
            <a:r>
              <a:rPr lang="en-US" dirty="0" smtClean="0">
                <a:solidFill>
                  <a:srgbClr val="CC0099"/>
                </a:solidFill>
              </a:rPr>
              <a:t> sofa </a:t>
            </a:r>
            <a:r>
              <a:rPr lang="en-US" dirty="0" err="1" smtClean="0">
                <a:solidFill>
                  <a:srgbClr val="CC0099"/>
                </a:solidFill>
              </a:rPr>
              <a:t>rojo</a:t>
            </a:r>
            <a:r>
              <a:rPr lang="en-US" dirty="0" smtClean="0">
                <a:solidFill>
                  <a:srgbClr val="CC0099"/>
                </a:solidFill>
              </a:rPr>
              <a:t> y </a:t>
            </a:r>
            <a:r>
              <a:rPr lang="en-US" dirty="0" err="1" smtClean="0">
                <a:solidFill>
                  <a:srgbClr val="CC0099"/>
                </a:solidFill>
              </a:rPr>
              <a:t>grande</a:t>
            </a:r>
            <a:r>
              <a:rPr lang="en-US" dirty="0" smtClean="0">
                <a:solidFill>
                  <a:srgbClr val="CC0099"/>
                </a:solidFill>
              </a:rPr>
              <a:t>.</a:t>
            </a:r>
          </a:p>
          <a:p>
            <a:endParaRPr lang="en-US" dirty="0" smtClean="0">
              <a:solidFill>
                <a:srgbClr val="CC0099"/>
              </a:solidFill>
            </a:endParaRPr>
          </a:p>
          <a:p>
            <a:r>
              <a:rPr lang="en-US" dirty="0" err="1" smtClean="0">
                <a:solidFill>
                  <a:srgbClr val="CC0099"/>
                </a:solidFill>
              </a:rPr>
              <a:t>Hace</a:t>
            </a:r>
            <a:r>
              <a:rPr lang="en-US" dirty="0" smtClean="0">
                <a:solidFill>
                  <a:srgbClr val="CC0099"/>
                </a:solidFill>
              </a:rPr>
              <a:t> </a:t>
            </a:r>
            <a:r>
              <a:rPr lang="en-US" dirty="0" err="1" smtClean="0">
                <a:solidFill>
                  <a:srgbClr val="CC0099"/>
                </a:solidFill>
              </a:rPr>
              <a:t>calor</a:t>
            </a:r>
            <a:r>
              <a:rPr lang="en-US" dirty="0" smtClean="0">
                <a:solidFill>
                  <a:srgbClr val="CC0099"/>
                </a:solidFill>
              </a:rPr>
              <a:t> y sol.</a:t>
            </a:r>
          </a:p>
          <a:p>
            <a:endParaRPr lang="en-US" dirty="0" smtClean="0">
              <a:solidFill>
                <a:srgbClr val="CC0099"/>
              </a:solidFill>
            </a:endParaRPr>
          </a:p>
          <a:p>
            <a:r>
              <a:rPr lang="en-US" dirty="0" smtClean="0">
                <a:solidFill>
                  <a:srgbClr val="CC0099"/>
                </a:solidFill>
              </a:rPr>
              <a:t>  No me </a:t>
            </a:r>
            <a:r>
              <a:rPr lang="en-US" dirty="0" err="1" smtClean="0">
                <a:solidFill>
                  <a:srgbClr val="CC0099"/>
                </a:solidFill>
              </a:rPr>
              <a:t>gusta</a:t>
            </a:r>
            <a:r>
              <a:rPr lang="en-US" dirty="0" smtClean="0">
                <a:solidFill>
                  <a:srgbClr val="CC0099"/>
                </a:solidFill>
              </a:rPr>
              <a:t> el </a:t>
            </a:r>
            <a:r>
              <a:rPr lang="en-US" dirty="0" err="1" smtClean="0">
                <a:solidFill>
                  <a:srgbClr val="CC0099"/>
                </a:solidFill>
              </a:rPr>
              <a:t>libros</a:t>
            </a:r>
            <a:r>
              <a:rPr lang="en-US" dirty="0" smtClean="0">
                <a:solidFill>
                  <a:srgbClr val="CC0099"/>
                </a:solidFill>
              </a:rPr>
              <a:t>.</a:t>
            </a:r>
          </a:p>
          <a:p>
            <a:endParaRPr lang="en-US" dirty="0" smtClean="0">
              <a:solidFill>
                <a:srgbClr val="CC0099"/>
              </a:solidFill>
            </a:endParaRPr>
          </a:p>
          <a:p>
            <a:r>
              <a:rPr lang="en-US" dirty="0" smtClean="0">
                <a:solidFill>
                  <a:srgbClr val="CC0099"/>
                </a:solidFill>
              </a:rPr>
              <a:t>Bonus: Hay </a:t>
            </a:r>
            <a:r>
              <a:rPr lang="en-US" dirty="0" err="1" smtClean="0">
                <a:solidFill>
                  <a:srgbClr val="CC0099"/>
                </a:solidFill>
              </a:rPr>
              <a:t>Relámpagos</a:t>
            </a:r>
            <a:r>
              <a:rPr lang="en-US" dirty="0" smtClean="0">
                <a:solidFill>
                  <a:srgbClr val="CC0099"/>
                </a:solidFill>
              </a:rPr>
              <a:t> </a:t>
            </a:r>
            <a:endParaRPr lang="en-US" dirty="0">
              <a:solidFill>
                <a:srgbClr val="CC0099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Credits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9416"/>
            <a:ext cx="7239000" cy="5019984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en-US" dirty="0" smtClean="0">
                <a:solidFill>
                  <a:srgbClr val="CC0099"/>
                </a:solidFill>
              </a:rPr>
              <a:t>Made by : Justin Cabrera</a:t>
            </a:r>
          </a:p>
          <a:p>
            <a:pPr algn="ctr">
              <a:buNone/>
            </a:pPr>
            <a:r>
              <a:rPr lang="en-US" dirty="0" smtClean="0">
                <a:solidFill>
                  <a:srgbClr val="CC0099"/>
                </a:solidFill>
              </a:rPr>
              <a:t>Executive producers: Joe Kenny</a:t>
            </a:r>
          </a:p>
          <a:p>
            <a:pPr algn="ctr">
              <a:buNone/>
            </a:pPr>
            <a:r>
              <a:rPr lang="en-US" dirty="0" smtClean="0">
                <a:solidFill>
                  <a:srgbClr val="CC0099"/>
                </a:solidFill>
              </a:rPr>
              <a:t>		Daniel </a:t>
            </a:r>
            <a:r>
              <a:rPr lang="en-US" dirty="0" err="1" smtClean="0">
                <a:solidFill>
                  <a:srgbClr val="CC0099"/>
                </a:solidFill>
              </a:rPr>
              <a:t>Behnke</a:t>
            </a:r>
            <a:endParaRPr lang="en-US" dirty="0" smtClean="0">
              <a:solidFill>
                <a:srgbClr val="CC0099"/>
              </a:solidFill>
            </a:endParaRPr>
          </a:p>
          <a:p>
            <a:pPr algn="ctr">
              <a:buNone/>
            </a:pPr>
            <a:r>
              <a:rPr lang="en-US" dirty="0" smtClean="0"/>
              <a:t>	</a:t>
            </a:r>
            <a:r>
              <a:rPr lang="en-US" dirty="0" smtClean="0">
                <a:solidFill>
                  <a:srgbClr val="CC0099"/>
                </a:solidFill>
              </a:rPr>
              <a:t>Team Magenta!!!!!!!!</a:t>
            </a:r>
          </a:p>
          <a:p>
            <a:pPr>
              <a:buNone/>
            </a:pPr>
            <a:r>
              <a:rPr lang="en-US" b="1" dirty="0" smtClean="0">
                <a:solidFill>
                  <a:srgbClr val="CC0099"/>
                </a:solidFill>
              </a:rPr>
              <a:t>`	CAST:</a:t>
            </a:r>
            <a:r>
              <a:rPr lang="en-US" dirty="0" smtClean="0">
                <a:solidFill>
                  <a:srgbClr val="CC0099"/>
                </a:solidFill>
              </a:rPr>
              <a:t/>
            </a:r>
            <a:br>
              <a:rPr lang="en-US" dirty="0" smtClean="0">
                <a:solidFill>
                  <a:srgbClr val="CC0099"/>
                </a:solidFill>
              </a:rPr>
            </a:br>
            <a:r>
              <a:rPr lang="en-US" i="1" dirty="0" smtClean="0">
                <a:solidFill>
                  <a:srgbClr val="CC0099"/>
                </a:solidFill>
              </a:rPr>
              <a:t>MARLIN</a:t>
            </a:r>
            <a:r>
              <a:rPr lang="en-US" dirty="0" smtClean="0">
                <a:solidFill>
                  <a:srgbClr val="CC0099"/>
                </a:solidFill>
              </a:rPr>
              <a:t> - Albert Brooks</a:t>
            </a:r>
            <a:br>
              <a:rPr lang="en-US" dirty="0" smtClean="0">
                <a:solidFill>
                  <a:srgbClr val="CC0099"/>
                </a:solidFill>
              </a:rPr>
            </a:br>
            <a:r>
              <a:rPr lang="en-US" i="1" dirty="0" smtClean="0">
                <a:solidFill>
                  <a:srgbClr val="CC0099"/>
                </a:solidFill>
              </a:rPr>
              <a:t>DORY</a:t>
            </a:r>
            <a:r>
              <a:rPr lang="en-US" dirty="0" smtClean="0">
                <a:solidFill>
                  <a:srgbClr val="CC0099"/>
                </a:solidFill>
              </a:rPr>
              <a:t> - Ellen DeGeneres</a:t>
            </a:r>
            <a:br>
              <a:rPr lang="en-US" dirty="0" smtClean="0">
                <a:solidFill>
                  <a:srgbClr val="CC0099"/>
                </a:solidFill>
              </a:rPr>
            </a:br>
            <a:r>
              <a:rPr lang="en-US" i="1" dirty="0" smtClean="0">
                <a:solidFill>
                  <a:srgbClr val="CC0099"/>
                </a:solidFill>
              </a:rPr>
              <a:t>GILL</a:t>
            </a:r>
            <a:r>
              <a:rPr lang="en-US" dirty="0" smtClean="0">
                <a:solidFill>
                  <a:srgbClr val="CC0099"/>
                </a:solidFill>
              </a:rPr>
              <a:t> - Willem Dafoe</a:t>
            </a:r>
            <a:br>
              <a:rPr lang="en-US" dirty="0" smtClean="0">
                <a:solidFill>
                  <a:srgbClr val="CC0099"/>
                </a:solidFill>
              </a:rPr>
            </a:br>
            <a:r>
              <a:rPr lang="en-US" i="1" dirty="0" smtClean="0">
                <a:solidFill>
                  <a:srgbClr val="CC0099"/>
                </a:solidFill>
              </a:rPr>
              <a:t>NEMO</a:t>
            </a:r>
            <a:r>
              <a:rPr lang="en-US" dirty="0" smtClean="0">
                <a:solidFill>
                  <a:srgbClr val="CC0099"/>
                </a:solidFill>
              </a:rPr>
              <a:t> - Alexander Gould</a:t>
            </a:r>
            <a:br>
              <a:rPr lang="en-US" dirty="0" smtClean="0">
                <a:solidFill>
                  <a:srgbClr val="CC0099"/>
                </a:solidFill>
              </a:rPr>
            </a:br>
            <a:r>
              <a:rPr lang="en-US" i="1" dirty="0" smtClean="0">
                <a:solidFill>
                  <a:srgbClr val="CC0099"/>
                </a:solidFill>
              </a:rPr>
              <a:t>PEACH</a:t>
            </a:r>
            <a:r>
              <a:rPr lang="en-US" dirty="0" smtClean="0">
                <a:solidFill>
                  <a:srgbClr val="CC0099"/>
                </a:solidFill>
              </a:rPr>
              <a:t> - Allison </a:t>
            </a:r>
            <a:r>
              <a:rPr lang="en-US" dirty="0" err="1" smtClean="0">
                <a:solidFill>
                  <a:srgbClr val="CC0099"/>
                </a:solidFill>
              </a:rPr>
              <a:t>Janney</a:t>
            </a:r>
            <a:r>
              <a:rPr lang="en-US" dirty="0" smtClean="0">
                <a:solidFill>
                  <a:srgbClr val="CC0099"/>
                </a:solidFill>
              </a:rPr>
              <a:t/>
            </a:r>
            <a:br>
              <a:rPr lang="en-US" dirty="0" smtClean="0">
                <a:solidFill>
                  <a:srgbClr val="CC0099"/>
                </a:solidFill>
              </a:rPr>
            </a:br>
            <a:r>
              <a:rPr lang="en-US" i="1" dirty="0" smtClean="0">
                <a:solidFill>
                  <a:srgbClr val="CC0099"/>
                </a:solidFill>
              </a:rPr>
              <a:t>BRUCE</a:t>
            </a:r>
            <a:r>
              <a:rPr lang="en-US" dirty="0" smtClean="0">
                <a:solidFill>
                  <a:srgbClr val="CC0099"/>
                </a:solidFill>
              </a:rPr>
              <a:t> - Barry Humphries</a:t>
            </a:r>
            <a:br>
              <a:rPr lang="en-US" dirty="0" smtClean="0">
                <a:solidFill>
                  <a:srgbClr val="CC0099"/>
                </a:solidFill>
              </a:rPr>
            </a:br>
            <a:r>
              <a:rPr lang="en-US" i="1" dirty="0" smtClean="0">
                <a:solidFill>
                  <a:srgbClr val="CC0099"/>
                </a:solidFill>
              </a:rPr>
              <a:t>BLOAT</a:t>
            </a:r>
            <a:r>
              <a:rPr lang="en-US" dirty="0" smtClean="0">
                <a:solidFill>
                  <a:srgbClr val="CC0099"/>
                </a:solidFill>
              </a:rPr>
              <a:t> - Brad Garrett</a:t>
            </a:r>
            <a:br>
              <a:rPr lang="en-US" dirty="0" smtClean="0">
                <a:solidFill>
                  <a:srgbClr val="CC0099"/>
                </a:solidFill>
              </a:rPr>
            </a:br>
            <a:r>
              <a:rPr lang="en-US" i="1" dirty="0" smtClean="0">
                <a:solidFill>
                  <a:srgbClr val="CC0099"/>
                </a:solidFill>
              </a:rPr>
              <a:t>GURGLE</a:t>
            </a:r>
            <a:r>
              <a:rPr lang="en-US" dirty="0" smtClean="0">
                <a:solidFill>
                  <a:srgbClr val="CC0099"/>
                </a:solidFill>
              </a:rPr>
              <a:t> - Austin Pendleton</a:t>
            </a:r>
            <a:br>
              <a:rPr lang="en-US" dirty="0" smtClean="0">
                <a:solidFill>
                  <a:srgbClr val="CC0099"/>
                </a:solidFill>
              </a:rPr>
            </a:br>
            <a:r>
              <a:rPr lang="en-US" i="1" dirty="0" smtClean="0">
                <a:solidFill>
                  <a:srgbClr val="CC0099"/>
                </a:solidFill>
              </a:rPr>
              <a:t>DEB &amp; FLO</a:t>
            </a:r>
            <a:r>
              <a:rPr lang="en-US" dirty="0" smtClean="0">
                <a:solidFill>
                  <a:srgbClr val="CC0099"/>
                </a:solidFill>
              </a:rPr>
              <a:t> - Vicki Lewis</a:t>
            </a:r>
            <a:br>
              <a:rPr lang="en-US" dirty="0" smtClean="0">
                <a:solidFill>
                  <a:srgbClr val="CC0099"/>
                </a:solidFill>
              </a:rPr>
            </a:br>
            <a:r>
              <a:rPr lang="en-US" i="1" dirty="0" smtClean="0">
                <a:solidFill>
                  <a:srgbClr val="CC0099"/>
                </a:solidFill>
              </a:rPr>
              <a:t>JACQUES</a:t>
            </a:r>
            <a:r>
              <a:rPr lang="en-US" dirty="0" smtClean="0">
                <a:solidFill>
                  <a:srgbClr val="CC0099"/>
                </a:solidFill>
              </a:rPr>
              <a:t> - Joe </a:t>
            </a:r>
            <a:r>
              <a:rPr lang="en-US" dirty="0" err="1" smtClean="0">
                <a:solidFill>
                  <a:srgbClr val="CC0099"/>
                </a:solidFill>
              </a:rPr>
              <a:t>Ranft</a:t>
            </a:r>
            <a:r>
              <a:rPr lang="en-US" dirty="0" smtClean="0">
                <a:solidFill>
                  <a:srgbClr val="CC0099"/>
                </a:solidFill>
              </a:rPr>
              <a:t/>
            </a:r>
            <a:br>
              <a:rPr lang="en-US" dirty="0" smtClean="0">
                <a:solidFill>
                  <a:srgbClr val="CC0099"/>
                </a:solidFill>
              </a:rPr>
            </a:br>
            <a:r>
              <a:rPr lang="en-US" i="1" dirty="0" smtClean="0">
                <a:solidFill>
                  <a:srgbClr val="CC0099"/>
                </a:solidFill>
              </a:rPr>
              <a:t>NIGEL</a:t>
            </a:r>
            <a:r>
              <a:rPr lang="en-US" dirty="0" smtClean="0">
                <a:solidFill>
                  <a:srgbClr val="CC0099"/>
                </a:solidFill>
              </a:rPr>
              <a:t> - Geoffrey Rush</a:t>
            </a:r>
            <a:br>
              <a:rPr lang="en-US" dirty="0" smtClean="0">
                <a:solidFill>
                  <a:srgbClr val="CC0099"/>
                </a:solidFill>
              </a:rPr>
            </a:br>
            <a:r>
              <a:rPr lang="en-US" i="1" dirty="0" smtClean="0">
                <a:solidFill>
                  <a:srgbClr val="CC0099"/>
                </a:solidFill>
              </a:rPr>
              <a:t>CRUSH</a:t>
            </a:r>
            <a:r>
              <a:rPr lang="en-US" dirty="0" smtClean="0">
                <a:solidFill>
                  <a:srgbClr val="CC0099"/>
                </a:solidFill>
              </a:rPr>
              <a:t> - Andrew Stanton</a:t>
            </a:r>
            <a:br>
              <a:rPr lang="en-US" dirty="0" smtClean="0">
                <a:solidFill>
                  <a:srgbClr val="CC0099"/>
                </a:solidFill>
              </a:rPr>
            </a:br>
            <a:r>
              <a:rPr lang="en-US" i="1" dirty="0" smtClean="0">
                <a:solidFill>
                  <a:srgbClr val="CC0099"/>
                </a:solidFill>
              </a:rPr>
              <a:t>CORAL</a:t>
            </a:r>
            <a:r>
              <a:rPr lang="en-US" dirty="0" smtClean="0">
                <a:solidFill>
                  <a:srgbClr val="CC0099"/>
                </a:solidFill>
              </a:rPr>
              <a:t> - Elizabeth Perkins</a:t>
            </a:r>
            <a:br>
              <a:rPr lang="en-US" dirty="0" smtClean="0">
                <a:solidFill>
                  <a:srgbClr val="CC0099"/>
                </a:solidFill>
              </a:rPr>
            </a:br>
            <a:r>
              <a:rPr lang="en-US" i="1" dirty="0" smtClean="0">
                <a:solidFill>
                  <a:srgbClr val="CC0099"/>
                </a:solidFill>
              </a:rPr>
              <a:t>SQUIRT</a:t>
            </a:r>
            <a:r>
              <a:rPr lang="en-US" dirty="0" smtClean="0">
                <a:solidFill>
                  <a:srgbClr val="CC0099"/>
                </a:solidFill>
              </a:rPr>
              <a:t> - Nicholas Bird</a:t>
            </a:r>
            <a:br>
              <a:rPr lang="en-US" dirty="0" smtClean="0">
                <a:solidFill>
                  <a:srgbClr val="CC0099"/>
                </a:solidFill>
              </a:rPr>
            </a:br>
            <a:r>
              <a:rPr lang="en-US" i="1" dirty="0" smtClean="0">
                <a:solidFill>
                  <a:srgbClr val="CC0099"/>
                </a:solidFill>
              </a:rPr>
              <a:t>MR. RAY</a:t>
            </a:r>
            <a:r>
              <a:rPr lang="en-US" dirty="0" smtClean="0">
                <a:solidFill>
                  <a:srgbClr val="CC0099"/>
                </a:solidFill>
              </a:rPr>
              <a:t> - Bob Peterson</a:t>
            </a:r>
            <a:br>
              <a:rPr lang="en-US" dirty="0" smtClean="0">
                <a:solidFill>
                  <a:srgbClr val="CC0099"/>
                </a:solidFill>
              </a:rPr>
            </a:br>
            <a:r>
              <a:rPr lang="en-US" i="1" dirty="0" smtClean="0">
                <a:solidFill>
                  <a:srgbClr val="CC0099"/>
                </a:solidFill>
              </a:rPr>
              <a:t>ANCHOR</a:t>
            </a:r>
            <a:r>
              <a:rPr lang="en-US" dirty="0" smtClean="0">
                <a:solidFill>
                  <a:srgbClr val="CC0099"/>
                </a:solidFill>
              </a:rPr>
              <a:t> – Eric </a:t>
            </a:r>
            <a:r>
              <a:rPr lang="en-US" dirty="0" err="1" smtClean="0">
                <a:solidFill>
                  <a:srgbClr val="CC0099"/>
                </a:solidFill>
              </a:rPr>
              <a:t>Bana</a:t>
            </a:r>
            <a:r>
              <a:rPr lang="en-US" dirty="0" smtClean="0">
                <a:solidFill>
                  <a:srgbClr val="CC0099"/>
                </a:solidFill>
              </a:rPr>
              <a:t> </a:t>
            </a:r>
            <a:br>
              <a:rPr lang="en-US" dirty="0" smtClean="0">
                <a:solidFill>
                  <a:srgbClr val="CC0099"/>
                </a:solidFill>
              </a:rPr>
            </a:br>
            <a:r>
              <a:rPr lang="en-US" i="1" dirty="0" smtClean="0">
                <a:solidFill>
                  <a:srgbClr val="CC0099"/>
                </a:solidFill>
              </a:rPr>
              <a:t>CHUM</a:t>
            </a:r>
            <a:r>
              <a:rPr lang="en-US" dirty="0" smtClean="0">
                <a:solidFill>
                  <a:srgbClr val="CC0099"/>
                </a:solidFill>
              </a:rPr>
              <a:t> - Bruce Spence</a:t>
            </a:r>
            <a:br>
              <a:rPr lang="en-US" dirty="0" smtClean="0">
                <a:solidFill>
                  <a:srgbClr val="CC0099"/>
                </a:solidFill>
              </a:rPr>
            </a:br>
            <a:r>
              <a:rPr lang="en-US" dirty="0" smtClean="0">
                <a:solidFill>
                  <a:srgbClr val="CC0099"/>
                </a:solidFill>
              </a:rPr>
              <a:t>DENTIST - Bill Hunter</a:t>
            </a:r>
            <a:br>
              <a:rPr lang="en-US" dirty="0" smtClean="0">
                <a:solidFill>
                  <a:srgbClr val="CC0099"/>
                </a:solidFill>
              </a:rPr>
            </a:br>
            <a:r>
              <a:rPr lang="en-US" i="1" dirty="0" smtClean="0">
                <a:solidFill>
                  <a:srgbClr val="CC0099"/>
                </a:solidFill>
              </a:rPr>
              <a:t>DARLA</a:t>
            </a:r>
            <a:r>
              <a:rPr lang="en-US" dirty="0" smtClean="0">
                <a:solidFill>
                  <a:srgbClr val="CC0099"/>
                </a:solidFill>
              </a:rPr>
              <a:t> - Lulu </a:t>
            </a:r>
            <a:r>
              <a:rPr lang="en-US" dirty="0" err="1" smtClean="0">
                <a:solidFill>
                  <a:srgbClr val="CC0099"/>
                </a:solidFill>
              </a:rPr>
              <a:t>Ebeling</a:t>
            </a:r>
            <a:r>
              <a:rPr lang="en-US" dirty="0" smtClean="0">
                <a:solidFill>
                  <a:srgbClr val="CC0099"/>
                </a:solidFill>
              </a:rPr>
              <a:t/>
            </a:r>
            <a:br>
              <a:rPr lang="en-US" dirty="0" smtClean="0">
                <a:solidFill>
                  <a:srgbClr val="CC0099"/>
                </a:solidFill>
              </a:rPr>
            </a:br>
            <a:r>
              <a:rPr lang="en-US" i="1" dirty="0" smtClean="0">
                <a:solidFill>
                  <a:srgbClr val="CC0099"/>
                </a:solidFill>
              </a:rPr>
              <a:t>TAD</a:t>
            </a:r>
            <a:r>
              <a:rPr lang="en-US" dirty="0" smtClean="0">
                <a:solidFill>
                  <a:srgbClr val="CC0099"/>
                </a:solidFill>
              </a:rPr>
              <a:t> - </a:t>
            </a:r>
            <a:r>
              <a:rPr lang="en-US" dirty="0" err="1" smtClean="0">
                <a:solidFill>
                  <a:srgbClr val="CC0099"/>
                </a:solidFill>
              </a:rPr>
              <a:t>Jordy</a:t>
            </a:r>
            <a:r>
              <a:rPr lang="en-US" dirty="0" smtClean="0">
                <a:solidFill>
                  <a:srgbClr val="CC0099"/>
                </a:solidFill>
              </a:rPr>
              <a:t> </a:t>
            </a:r>
            <a:r>
              <a:rPr lang="en-US" dirty="0" err="1" smtClean="0">
                <a:solidFill>
                  <a:srgbClr val="CC0099"/>
                </a:solidFill>
              </a:rPr>
              <a:t>Ranft</a:t>
            </a:r>
            <a:r>
              <a:rPr lang="en-US" dirty="0" smtClean="0">
                <a:solidFill>
                  <a:srgbClr val="CC0099"/>
                </a:solidFill>
              </a:rPr>
              <a:t/>
            </a:r>
            <a:br>
              <a:rPr lang="en-US" dirty="0" smtClean="0">
                <a:solidFill>
                  <a:srgbClr val="CC0099"/>
                </a:solidFill>
              </a:rPr>
            </a:br>
            <a:r>
              <a:rPr lang="en-US" i="1" dirty="0" smtClean="0">
                <a:solidFill>
                  <a:srgbClr val="CC0099"/>
                </a:solidFill>
              </a:rPr>
              <a:t>PEARL</a:t>
            </a:r>
            <a:r>
              <a:rPr lang="en-US" dirty="0" smtClean="0">
                <a:solidFill>
                  <a:srgbClr val="CC0099"/>
                </a:solidFill>
              </a:rPr>
              <a:t> - Erica Beck</a:t>
            </a:r>
            <a:br>
              <a:rPr lang="en-US" dirty="0" smtClean="0">
                <a:solidFill>
                  <a:srgbClr val="CC0099"/>
                </a:solidFill>
              </a:rPr>
            </a:br>
            <a:r>
              <a:rPr lang="en-US" i="1" dirty="0" smtClean="0">
                <a:solidFill>
                  <a:srgbClr val="CC0099"/>
                </a:solidFill>
              </a:rPr>
              <a:t>SHELDON</a:t>
            </a:r>
            <a:r>
              <a:rPr lang="en-US" dirty="0" smtClean="0">
                <a:solidFill>
                  <a:srgbClr val="CC0099"/>
                </a:solidFill>
              </a:rPr>
              <a:t> - Erik Per Sullivan</a:t>
            </a:r>
            <a:br>
              <a:rPr lang="en-US" dirty="0" smtClean="0">
                <a:solidFill>
                  <a:srgbClr val="CC0099"/>
                </a:solidFill>
              </a:rPr>
            </a:br>
            <a:r>
              <a:rPr lang="en-US" i="1" dirty="0" smtClean="0">
                <a:solidFill>
                  <a:srgbClr val="CC0099"/>
                </a:solidFill>
              </a:rPr>
              <a:t>FISH SCHOOL</a:t>
            </a:r>
            <a:r>
              <a:rPr lang="en-US" dirty="0" smtClean="0">
                <a:solidFill>
                  <a:srgbClr val="CC0099"/>
                </a:solidFill>
              </a:rPr>
              <a:t> - John </a:t>
            </a:r>
            <a:r>
              <a:rPr lang="en-US" dirty="0" err="1" smtClean="0">
                <a:solidFill>
                  <a:srgbClr val="CC0099"/>
                </a:solidFill>
              </a:rPr>
              <a:t>Ratzenberger</a:t>
            </a:r>
            <a:r>
              <a:rPr lang="en-US" dirty="0" smtClean="0">
                <a:solidFill>
                  <a:srgbClr val="CC0099"/>
                </a:solidFill>
              </a:rPr>
              <a:t/>
            </a:r>
            <a:br>
              <a:rPr lang="en-US" dirty="0" smtClean="0">
                <a:solidFill>
                  <a:srgbClr val="CC0099"/>
                </a:solidFill>
              </a:rPr>
            </a:br>
            <a:r>
              <a:rPr lang="en-US" dirty="0" smtClean="0">
                <a:solidFill>
                  <a:srgbClr val="CC0099"/>
                </a:solidFill>
              </a:rPr>
              <a:t/>
            </a:r>
            <a:br>
              <a:rPr lang="en-US" dirty="0" smtClean="0">
                <a:solidFill>
                  <a:srgbClr val="CC0099"/>
                </a:solidFill>
              </a:rPr>
            </a:br>
            <a:r>
              <a:rPr lang="en-US" b="1" dirty="0" smtClean="0">
                <a:solidFill>
                  <a:srgbClr val="CC0099"/>
                </a:solidFill>
              </a:rPr>
              <a:t>CREW:</a:t>
            </a:r>
            <a:r>
              <a:rPr lang="en-US" dirty="0" smtClean="0">
                <a:solidFill>
                  <a:srgbClr val="CC0099"/>
                </a:solidFill>
              </a:rPr>
              <a:t/>
            </a:r>
            <a:br>
              <a:rPr lang="en-US" dirty="0" smtClean="0">
                <a:solidFill>
                  <a:srgbClr val="CC0099"/>
                </a:solidFill>
              </a:rPr>
            </a:br>
            <a:r>
              <a:rPr lang="en-US" b="1" dirty="0" smtClean="0">
                <a:solidFill>
                  <a:srgbClr val="CC0099"/>
                </a:solidFill>
              </a:rPr>
              <a:t>Director:</a:t>
            </a:r>
            <a:r>
              <a:rPr lang="en-US" dirty="0" smtClean="0">
                <a:solidFill>
                  <a:srgbClr val="CC0099"/>
                </a:solidFill>
              </a:rPr>
              <a:t> Andrew Stanton</a:t>
            </a:r>
            <a:br>
              <a:rPr lang="en-US" dirty="0" smtClean="0">
                <a:solidFill>
                  <a:srgbClr val="CC0099"/>
                </a:solidFill>
              </a:rPr>
            </a:br>
            <a:r>
              <a:rPr lang="en-US" b="1" dirty="0" smtClean="0">
                <a:solidFill>
                  <a:srgbClr val="CC0099"/>
                </a:solidFill>
              </a:rPr>
              <a:t>Co-Director:</a:t>
            </a:r>
            <a:r>
              <a:rPr lang="en-US" dirty="0" smtClean="0">
                <a:solidFill>
                  <a:srgbClr val="CC0099"/>
                </a:solidFill>
              </a:rPr>
              <a:t> Lee </a:t>
            </a:r>
            <a:r>
              <a:rPr lang="en-US" dirty="0" err="1" smtClean="0">
                <a:solidFill>
                  <a:srgbClr val="CC0099"/>
                </a:solidFill>
              </a:rPr>
              <a:t>Unkrich</a:t>
            </a:r>
            <a:r>
              <a:rPr lang="en-US" dirty="0" smtClean="0">
                <a:solidFill>
                  <a:srgbClr val="CC0099"/>
                </a:solidFill>
              </a:rPr>
              <a:t/>
            </a:r>
            <a:br>
              <a:rPr lang="en-US" dirty="0" smtClean="0">
                <a:solidFill>
                  <a:srgbClr val="CC0099"/>
                </a:solidFill>
              </a:rPr>
            </a:br>
            <a:r>
              <a:rPr lang="en-US" b="1" dirty="0" smtClean="0">
                <a:solidFill>
                  <a:srgbClr val="CC0099"/>
                </a:solidFill>
              </a:rPr>
              <a:t>Screenplay:</a:t>
            </a:r>
            <a:r>
              <a:rPr lang="en-US" dirty="0" smtClean="0">
                <a:solidFill>
                  <a:srgbClr val="CC0099"/>
                </a:solidFill>
              </a:rPr>
              <a:t> Andrew Stanton, Bob Peterson and David Reynolds</a:t>
            </a:r>
            <a:br>
              <a:rPr lang="en-US" dirty="0" smtClean="0">
                <a:solidFill>
                  <a:srgbClr val="CC0099"/>
                </a:solidFill>
              </a:rPr>
            </a:br>
            <a:r>
              <a:rPr lang="en-US" b="1" dirty="0" smtClean="0">
                <a:solidFill>
                  <a:srgbClr val="CC0099"/>
                </a:solidFill>
              </a:rPr>
              <a:t>Story By:</a:t>
            </a:r>
            <a:r>
              <a:rPr lang="en-US" dirty="0" smtClean="0">
                <a:solidFill>
                  <a:srgbClr val="CC0099"/>
                </a:solidFill>
              </a:rPr>
              <a:t> Andrew Stanton</a:t>
            </a:r>
            <a:br>
              <a:rPr lang="en-US" dirty="0" smtClean="0">
                <a:solidFill>
                  <a:srgbClr val="CC0099"/>
                </a:solidFill>
              </a:rPr>
            </a:br>
            <a:r>
              <a:rPr lang="en-US" b="1" dirty="0" smtClean="0">
                <a:solidFill>
                  <a:srgbClr val="CC0099"/>
                </a:solidFill>
              </a:rPr>
              <a:t>Producer:</a:t>
            </a:r>
            <a:r>
              <a:rPr lang="en-US" dirty="0" smtClean="0">
                <a:solidFill>
                  <a:srgbClr val="CC0099"/>
                </a:solidFill>
              </a:rPr>
              <a:t> Graham Walters</a:t>
            </a:r>
            <a:br>
              <a:rPr lang="en-US" dirty="0" smtClean="0">
                <a:solidFill>
                  <a:srgbClr val="CC0099"/>
                </a:solidFill>
              </a:rPr>
            </a:br>
            <a:r>
              <a:rPr lang="en-US" b="1" dirty="0" smtClean="0">
                <a:solidFill>
                  <a:srgbClr val="CC0099"/>
                </a:solidFill>
              </a:rPr>
              <a:t>Executive Producer:</a:t>
            </a:r>
            <a:r>
              <a:rPr lang="en-US" dirty="0" smtClean="0">
                <a:solidFill>
                  <a:srgbClr val="CC0099"/>
                </a:solidFill>
              </a:rPr>
              <a:t> John </a:t>
            </a:r>
            <a:r>
              <a:rPr lang="en-US" dirty="0" err="1" smtClean="0">
                <a:solidFill>
                  <a:srgbClr val="CC0099"/>
                </a:solidFill>
              </a:rPr>
              <a:t>Lasseter</a:t>
            </a:r>
            <a:r>
              <a:rPr lang="en-US" dirty="0" smtClean="0">
                <a:solidFill>
                  <a:srgbClr val="CC0099"/>
                </a:solidFill>
              </a:rPr>
              <a:t/>
            </a:r>
            <a:br>
              <a:rPr lang="en-US" dirty="0" smtClean="0">
                <a:solidFill>
                  <a:srgbClr val="CC0099"/>
                </a:solidFill>
              </a:rPr>
            </a:br>
            <a:r>
              <a:rPr lang="en-US" b="1" dirty="0" smtClean="0">
                <a:solidFill>
                  <a:srgbClr val="CC0099"/>
                </a:solidFill>
              </a:rPr>
              <a:t>Editor:</a:t>
            </a:r>
            <a:r>
              <a:rPr lang="en-US" dirty="0" smtClean="0">
                <a:solidFill>
                  <a:srgbClr val="CC0099"/>
                </a:solidFill>
              </a:rPr>
              <a:t> David Ian Salter</a:t>
            </a:r>
            <a:br>
              <a:rPr lang="en-US" dirty="0" smtClean="0">
                <a:solidFill>
                  <a:srgbClr val="CC0099"/>
                </a:solidFill>
              </a:rPr>
            </a:br>
            <a:r>
              <a:rPr lang="en-US" b="1" dirty="0" smtClean="0">
                <a:solidFill>
                  <a:srgbClr val="CC0099"/>
                </a:solidFill>
              </a:rPr>
              <a:t>Music:</a:t>
            </a:r>
            <a:r>
              <a:rPr lang="en-US" dirty="0" smtClean="0">
                <a:solidFill>
                  <a:srgbClr val="CC0099"/>
                </a:solidFill>
              </a:rPr>
              <a:t> Thomas Newman</a:t>
            </a:r>
            <a:br>
              <a:rPr lang="en-US" dirty="0" smtClean="0">
                <a:solidFill>
                  <a:srgbClr val="CC0099"/>
                </a:solidFill>
              </a:rPr>
            </a:br>
            <a:r>
              <a:rPr lang="en-US" b="1" dirty="0" smtClean="0">
                <a:solidFill>
                  <a:srgbClr val="CC0099"/>
                </a:solidFill>
              </a:rPr>
              <a:t>Production Designer:</a:t>
            </a:r>
            <a:r>
              <a:rPr lang="en-US" dirty="0" smtClean="0">
                <a:solidFill>
                  <a:srgbClr val="CC0099"/>
                </a:solidFill>
              </a:rPr>
              <a:t> Ralph Eggleston</a:t>
            </a:r>
            <a:br>
              <a:rPr lang="en-US" dirty="0" smtClean="0">
                <a:solidFill>
                  <a:srgbClr val="CC0099"/>
                </a:solidFill>
              </a:rPr>
            </a:br>
            <a:r>
              <a:rPr lang="en-US" b="1" dirty="0" smtClean="0">
                <a:solidFill>
                  <a:srgbClr val="CC0099"/>
                </a:solidFill>
              </a:rPr>
              <a:t>Directors of Photography:</a:t>
            </a:r>
            <a:r>
              <a:rPr lang="en-US" dirty="0" smtClean="0">
                <a:solidFill>
                  <a:srgbClr val="CC0099"/>
                </a:solidFill>
              </a:rPr>
              <a:t> Sharon </a:t>
            </a:r>
            <a:r>
              <a:rPr lang="en-US" dirty="0" err="1" smtClean="0">
                <a:solidFill>
                  <a:srgbClr val="CC0099"/>
                </a:solidFill>
              </a:rPr>
              <a:t>Calahan</a:t>
            </a:r>
            <a:r>
              <a:rPr lang="en-US" dirty="0" smtClean="0">
                <a:solidFill>
                  <a:srgbClr val="CC0099"/>
                </a:solidFill>
              </a:rPr>
              <a:t> and Jeremy </a:t>
            </a:r>
            <a:r>
              <a:rPr lang="en-US" dirty="0" err="1" smtClean="0">
                <a:solidFill>
                  <a:srgbClr val="CC0099"/>
                </a:solidFill>
              </a:rPr>
              <a:t>Lasky</a:t>
            </a:r>
            <a:r>
              <a:rPr lang="en-US" dirty="0" smtClean="0">
                <a:solidFill>
                  <a:srgbClr val="CC0099"/>
                </a:solidFill>
              </a:rPr>
              <a:t/>
            </a:r>
            <a:br>
              <a:rPr lang="en-US" dirty="0" smtClean="0">
                <a:solidFill>
                  <a:srgbClr val="CC0099"/>
                </a:solidFill>
              </a:rPr>
            </a:br>
            <a:r>
              <a:rPr lang="en-US" b="1" dirty="0" smtClean="0">
                <a:solidFill>
                  <a:srgbClr val="CC0099"/>
                </a:solidFill>
              </a:rPr>
              <a:t>Supervising Animator:</a:t>
            </a:r>
            <a:r>
              <a:rPr lang="en-US" dirty="0" smtClean="0">
                <a:solidFill>
                  <a:srgbClr val="CC0099"/>
                </a:solidFill>
              </a:rPr>
              <a:t> Dylan Brown</a:t>
            </a:r>
            <a:br>
              <a:rPr lang="en-US" dirty="0" smtClean="0">
                <a:solidFill>
                  <a:srgbClr val="CC0099"/>
                </a:solidFill>
              </a:rPr>
            </a:br>
            <a:r>
              <a:rPr lang="en-US" b="1" dirty="0" smtClean="0">
                <a:solidFill>
                  <a:srgbClr val="CC0099"/>
                </a:solidFill>
              </a:rPr>
              <a:t>Art Directors:</a:t>
            </a:r>
            <a:r>
              <a:rPr lang="en-US" dirty="0" smtClean="0">
                <a:solidFill>
                  <a:srgbClr val="CC0099"/>
                </a:solidFill>
              </a:rPr>
              <a:t> Ricky Vega </a:t>
            </a:r>
            <a:r>
              <a:rPr lang="en-US" dirty="0" err="1" smtClean="0">
                <a:solidFill>
                  <a:srgbClr val="CC0099"/>
                </a:solidFill>
              </a:rPr>
              <a:t>Nierva</a:t>
            </a:r>
            <a:r>
              <a:rPr lang="en-US" dirty="0" smtClean="0">
                <a:solidFill>
                  <a:srgbClr val="CC0099"/>
                </a:solidFill>
              </a:rPr>
              <a:t>, Robin Cooper, Anthony </a:t>
            </a:r>
            <a:r>
              <a:rPr lang="en-US" dirty="0" err="1" smtClean="0">
                <a:solidFill>
                  <a:srgbClr val="CC0099"/>
                </a:solidFill>
              </a:rPr>
              <a:t>Christov</a:t>
            </a:r>
            <a:r>
              <a:rPr lang="en-US" dirty="0" smtClean="0">
                <a:solidFill>
                  <a:srgbClr val="CC0099"/>
                </a:solidFill>
              </a:rPr>
              <a:t> and Randy </a:t>
            </a:r>
            <a:r>
              <a:rPr lang="en-US" dirty="0" err="1" smtClean="0">
                <a:solidFill>
                  <a:srgbClr val="CC0099"/>
                </a:solidFill>
              </a:rPr>
              <a:t>Berrett</a:t>
            </a:r>
            <a:r>
              <a:rPr lang="en-US" dirty="0" smtClean="0">
                <a:solidFill>
                  <a:srgbClr val="CC0099"/>
                </a:solidFill>
              </a:rPr>
              <a:t/>
            </a:r>
            <a:br>
              <a:rPr lang="en-US" dirty="0" smtClean="0">
                <a:solidFill>
                  <a:srgbClr val="CC0099"/>
                </a:solidFill>
              </a:rPr>
            </a:br>
            <a:endParaRPr lang="en-US" b="1" dirty="0" smtClean="0">
              <a:solidFill>
                <a:srgbClr val="CC0099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CC0099"/>
                </a:solidFill>
              </a:rPr>
              <a:t>Cast &amp; Crew</a:t>
            </a:r>
          </a:p>
          <a:p>
            <a:pPr>
              <a:buNone/>
            </a:pPr>
            <a:endParaRPr lang="en-US" b="1" dirty="0" smtClean="0">
              <a:solidFill>
                <a:srgbClr val="CC0099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CC0099"/>
                </a:solidFill>
              </a:rPr>
              <a:t>Cast</a:t>
            </a:r>
          </a:p>
          <a:p>
            <a:pPr>
              <a:buNone/>
            </a:pPr>
            <a:r>
              <a:rPr lang="en-US" b="1" dirty="0" smtClean="0">
                <a:solidFill>
                  <a:srgbClr val="CC0099"/>
                </a:solidFill>
              </a:rPr>
              <a:t>John C. Reilly - Wreck-It Ralph</a:t>
            </a:r>
          </a:p>
          <a:p>
            <a:pPr>
              <a:buNone/>
            </a:pPr>
            <a:r>
              <a:rPr lang="en-US" b="1" dirty="0" smtClean="0">
                <a:solidFill>
                  <a:srgbClr val="CC0099"/>
                </a:solidFill>
              </a:rPr>
              <a:t>Sarah Silverman - </a:t>
            </a:r>
            <a:r>
              <a:rPr lang="en-US" b="1" dirty="0" err="1" smtClean="0">
                <a:solidFill>
                  <a:srgbClr val="CC0099"/>
                </a:solidFill>
              </a:rPr>
              <a:t>Vanellope</a:t>
            </a:r>
            <a:r>
              <a:rPr lang="en-US" b="1" dirty="0" smtClean="0">
                <a:solidFill>
                  <a:srgbClr val="CC0099"/>
                </a:solidFill>
              </a:rPr>
              <a:t> von </a:t>
            </a:r>
            <a:r>
              <a:rPr lang="en-US" b="1" dirty="0" err="1" smtClean="0">
                <a:solidFill>
                  <a:srgbClr val="CC0099"/>
                </a:solidFill>
              </a:rPr>
              <a:t>Schweetz</a:t>
            </a:r>
            <a:endParaRPr lang="en-US" b="1" dirty="0" smtClean="0">
              <a:solidFill>
                <a:srgbClr val="CC0099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CC0099"/>
                </a:solidFill>
              </a:rPr>
              <a:t>Jack </a:t>
            </a:r>
            <a:r>
              <a:rPr lang="en-US" b="1" dirty="0" err="1" smtClean="0">
                <a:solidFill>
                  <a:srgbClr val="CC0099"/>
                </a:solidFill>
              </a:rPr>
              <a:t>McBrayer</a:t>
            </a:r>
            <a:r>
              <a:rPr lang="en-US" b="1" dirty="0" smtClean="0">
                <a:solidFill>
                  <a:srgbClr val="CC0099"/>
                </a:solidFill>
              </a:rPr>
              <a:t> - Fix-It Felix, Jr.</a:t>
            </a:r>
          </a:p>
          <a:p>
            <a:pPr>
              <a:buNone/>
            </a:pPr>
            <a:r>
              <a:rPr lang="en-US" b="1" dirty="0" smtClean="0">
                <a:solidFill>
                  <a:srgbClr val="CC0099"/>
                </a:solidFill>
              </a:rPr>
              <a:t>Jane Lynch - Sergeant Calhoun</a:t>
            </a:r>
          </a:p>
          <a:p>
            <a:pPr>
              <a:buNone/>
            </a:pPr>
            <a:r>
              <a:rPr lang="en-US" b="1" dirty="0" smtClean="0">
                <a:solidFill>
                  <a:srgbClr val="CC0099"/>
                </a:solidFill>
              </a:rPr>
              <a:t>Alan </a:t>
            </a:r>
            <a:r>
              <a:rPr lang="en-US" b="1" dirty="0" err="1" smtClean="0">
                <a:solidFill>
                  <a:srgbClr val="CC0099"/>
                </a:solidFill>
              </a:rPr>
              <a:t>Tudyk</a:t>
            </a:r>
            <a:r>
              <a:rPr lang="en-US" b="1" dirty="0" smtClean="0">
                <a:solidFill>
                  <a:srgbClr val="CC0099"/>
                </a:solidFill>
              </a:rPr>
              <a:t> - King Candy</a:t>
            </a:r>
          </a:p>
          <a:p>
            <a:pPr>
              <a:buNone/>
            </a:pPr>
            <a:r>
              <a:rPr lang="en-US" b="1" dirty="0" smtClean="0">
                <a:solidFill>
                  <a:srgbClr val="CC0099"/>
                </a:solidFill>
              </a:rPr>
              <a:t>Ed O'Neill- Mr. </a:t>
            </a:r>
            <a:r>
              <a:rPr lang="en-US" b="1" dirty="0" err="1" smtClean="0">
                <a:solidFill>
                  <a:srgbClr val="CC0099"/>
                </a:solidFill>
              </a:rPr>
              <a:t>Litwak</a:t>
            </a:r>
            <a:endParaRPr lang="en-US" b="1" dirty="0" smtClean="0">
              <a:solidFill>
                <a:srgbClr val="CC0099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CC0099"/>
                </a:solidFill>
              </a:rPr>
              <a:t>Mindy </a:t>
            </a:r>
            <a:r>
              <a:rPr lang="en-US" b="1" dirty="0" err="1" smtClean="0">
                <a:solidFill>
                  <a:srgbClr val="CC0099"/>
                </a:solidFill>
              </a:rPr>
              <a:t>Kaling</a:t>
            </a:r>
            <a:r>
              <a:rPr lang="en-US" b="1" dirty="0" smtClean="0">
                <a:solidFill>
                  <a:srgbClr val="CC0099"/>
                </a:solidFill>
              </a:rPr>
              <a:t> - </a:t>
            </a:r>
            <a:r>
              <a:rPr lang="en-US" b="1" dirty="0" err="1" smtClean="0">
                <a:solidFill>
                  <a:srgbClr val="CC0099"/>
                </a:solidFill>
              </a:rPr>
              <a:t>Taffyta</a:t>
            </a:r>
            <a:r>
              <a:rPr lang="en-US" b="1" dirty="0" smtClean="0">
                <a:solidFill>
                  <a:srgbClr val="CC0099"/>
                </a:solidFill>
              </a:rPr>
              <a:t> </a:t>
            </a:r>
            <a:r>
              <a:rPr lang="en-US" b="1" dirty="0" err="1" smtClean="0">
                <a:solidFill>
                  <a:srgbClr val="CC0099"/>
                </a:solidFill>
              </a:rPr>
              <a:t>Muttonfudge</a:t>
            </a:r>
            <a:endParaRPr lang="en-US" b="1" dirty="0" smtClean="0">
              <a:solidFill>
                <a:srgbClr val="CC0099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CC0099"/>
                </a:solidFill>
              </a:rPr>
              <a:t>Adam </a:t>
            </a:r>
            <a:r>
              <a:rPr lang="en-US" b="1" dirty="0" err="1" smtClean="0">
                <a:solidFill>
                  <a:srgbClr val="CC0099"/>
                </a:solidFill>
              </a:rPr>
              <a:t>Carolla</a:t>
            </a:r>
            <a:r>
              <a:rPr lang="en-US" b="1" dirty="0" smtClean="0">
                <a:solidFill>
                  <a:srgbClr val="CC0099"/>
                </a:solidFill>
              </a:rPr>
              <a:t> - </a:t>
            </a:r>
            <a:r>
              <a:rPr lang="en-US" b="1" dirty="0" err="1" smtClean="0">
                <a:solidFill>
                  <a:srgbClr val="CC0099"/>
                </a:solidFill>
              </a:rPr>
              <a:t>Wynnchel</a:t>
            </a:r>
            <a:endParaRPr lang="en-US" b="1" dirty="0" smtClean="0">
              <a:solidFill>
                <a:srgbClr val="CC0099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CC0099"/>
                </a:solidFill>
              </a:rPr>
              <a:t>Horatio </a:t>
            </a:r>
            <a:r>
              <a:rPr lang="en-US" b="1" dirty="0" err="1" smtClean="0">
                <a:solidFill>
                  <a:srgbClr val="CC0099"/>
                </a:solidFill>
              </a:rPr>
              <a:t>Sanz</a:t>
            </a:r>
            <a:r>
              <a:rPr lang="en-US" b="1" dirty="0" smtClean="0">
                <a:solidFill>
                  <a:srgbClr val="CC0099"/>
                </a:solidFill>
              </a:rPr>
              <a:t>- Duncan</a:t>
            </a:r>
          </a:p>
          <a:p>
            <a:pPr>
              <a:buNone/>
            </a:pPr>
            <a:r>
              <a:rPr lang="en-US" b="1" dirty="0" smtClean="0">
                <a:solidFill>
                  <a:srgbClr val="CC0099"/>
                </a:solidFill>
              </a:rPr>
              <a:t>Dennis </a:t>
            </a:r>
            <a:r>
              <a:rPr lang="en-US" b="1" dirty="0" err="1" smtClean="0">
                <a:solidFill>
                  <a:srgbClr val="CC0099"/>
                </a:solidFill>
              </a:rPr>
              <a:t>Haysbert</a:t>
            </a:r>
            <a:r>
              <a:rPr lang="en-US" b="1" dirty="0" smtClean="0">
                <a:solidFill>
                  <a:srgbClr val="CC0099"/>
                </a:solidFill>
              </a:rPr>
              <a:t> - General Hologram</a:t>
            </a:r>
          </a:p>
          <a:p>
            <a:pPr>
              <a:buNone/>
            </a:pPr>
            <a:r>
              <a:rPr lang="en-US" b="1" dirty="0" smtClean="0">
                <a:solidFill>
                  <a:srgbClr val="CC0099"/>
                </a:solidFill>
              </a:rPr>
              <a:t>Edie </a:t>
            </a:r>
            <a:r>
              <a:rPr lang="en-US" b="1" dirty="0" err="1" smtClean="0">
                <a:solidFill>
                  <a:srgbClr val="CC0099"/>
                </a:solidFill>
              </a:rPr>
              <a:t>McClurg</a:t>
            </a:r>
            <a:r>
              <a:rPr lang="en-US" b="1" dirty="0" smtClean="0">
                <a:solidFill>
                  <a:srgbClr val="CC0099"/>
                </a:solidFill>
              </a:rPr>
              <a:t> - Mary</a:t>
            </a:r>
          </a:p>
          <a:p>
            <a:pPr>
              <a:buNone/>
            </a:pPr>
            <a:r>
              <a:rPr lang="en-US" b="1" dirty="0" smtClean="0">
                <a:solidFill>
                  <a:srgbClr val="CC0099"/>
                </a:solidFill>
              </a:rPr>
              <a:t>Roger Craig Smith  - Sonic the Hedgehog</a:t>
            </a:r>
          </a:p>
          <a:p>
            <a:pPr>
              <a:buNone/>
            </a:pPr>
            <a:r>
              <a:rPr lang="en-US" b="1" dirty="0" smtClean="0">
                <a:solidFill>
                  <a:srgbClr val="CC0099"/>
                </a:solidFill>
              </a:rPr>
              <a:t>Gerald C. Rivers - M. Bison</a:t>
            </a:r>
          </a:p>
          <a:p>
            <a:pPr>
              <a:buNone/>
            </a:pPr>
            <a:r>
              <a:rPr lang="en-US" b="1" dirty="0" smtClean="0">
                <a:solidFill>
                  <a:srgbClr val="CC0099"/>
                </a:solidFill>
              </a:rPr>
              <a:t>Rachael Harris - Deanna</a:t>
            </a:r>
          </a:p>
          <a:p>
            <a:pPr>
              <a:buNone/>
            </a:pPr>
            <a:r>
              <a:rPr lang="en-US" b="1" dirty="0" smtClean="0">
                <a:solidFill>
                  <a:srgbClr val="CC0099"/>
                </a:solidFill>
              </a:rPr>
              <a:t>Stefanie Scott - Moppet Girl</a:t>
            </a:r>
          </a:p>
          <a:p>
            <a:pPr>
              <a:buNone/>
            </a:pPr>
            <a:r>
              <a:rPr lang="en-US" b="1" dirty="0" smtClean="0">
                <a:solidFill>
                  <a:srgbClr val="CC0099"/>
                </a:solidFill>
              </a:rPr>
              <a:t>Reuben Langdon - Ken</a:t>
            </a:r>
          </a:p>
          <a:p>
            <a:pPr>
              <a:buNone/>
            </a:pPr>
            <a:r>
              <a:rPr lang="en-US" b="1" dirty="0" smtClean="0">
                <a:solidFill>
                  <a:srgbClr val="CC0099"/>
                </a:solidFill>
              </a:rPr>
              <a:t>Kyle Hebert - </a:t>
            </a:r>
            <a:r>
              <a:rPr lang="en-US" b="1" dirty="0" err="1" smtClean="0">
                <a:solidFill>
                  <a:srgbClr val="CC0099"/>
                </a:solidFill>
              </a:rPr>
              <a:t>Ryu</a:t>
            </a:r>
            <a:endParaRPr lang="en-US" b="1" dirty="0" smtClean="0">
              <a:solidFill>
                <a:srgbClr val="CC0099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CC0099"/>
                </a:solidFill>
              </a:rPr>
              <a:t>Joe Lo </a:t>
            </a:r>
            <a:r>
              <a:rPr lang="en-US" b="1" dirty="0" err="1" smtClean="0">
                <a:solidFill>
                  <a:srgbClr val="CC0099"/>
                </a:solidFill>
              </a:rPr>
              <a:t>Truglio</a:t>
            </a:r>
            <a:r>
              <a:rPr lang="en-US" b="1" dirty="0" smtClean="0">
                <a:solidFill>
                  <a:srgbClr val="CC0099"/>
                </a:solidFill>
              </a:rPr>
              <a:t> - </a:t>
            </a:r>
            <a:r>
              <a:rPr lang="en-US" b="1" dirty="0" err="1" smtClean="0">
                <a:solidFill>
                  <a:srgbClr val="CC0099"/>
                </a:solidFill>
              </a:rPr>
              <a:t>Markowski</a:t>
            </a:r>
            <a:endParaRPr lang="en-US" b="1" dirty="0" smtClean="0">
              <a:solidFill>
                <a:srgbClr val="CC0099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CC0099"/>
                </a:solidFill>
              </a:rPr>
              <a:t>Raymond S. </a:t>
            </a:r>
            <a:r>
              <a:rPr lang="en-US" b="1" dirty="0" err="1" smtClean="0">
                <a:solidFill>
                  <a:srgbClr val="CC0099"/>
                </a:solidFill>
              </a:rPr>
              <a:t>Persi</a:t>
            </a:r>
            <a:r>
              <a:rPr lang="en-US" b="1" dirty="0" smtClean="0">
                <a:solidFill>
                  <a:srgbClr val="CC0099"/>
                </a:solidFill>
              </a:rPr>
              <a:t> - Gene</a:t>
            </a:r>
          </a:p>
          <a:p>
            <a:pPr>
              <a:buNone/>
            </a:pPr>
            <a:r>
              <a:rPr lang="en-US" b="1" dirty="0" smtClean="0">
                <a:solidFill>
                  <a:srgbClr val="CC0099"/>
                </a:solidFill>
              </a:rPr>
              <a:t>Rich Moore - Sour Bill</a:t>
            </a:r>
          </a:p>
          <a:p>
            <a:pPr>
              <a:buNone/>
            </a:pPr>
            <a:r>
              <a:rPr lang="en-US" b="1" dirty="0" smtClean="0">
                <a:solidFill>
                  <a:srgbClr val="CC0099"/>
                </a:solidFill>
              </a:rPr>
              <a:t>Crew</a:t>
            </a:r>
          </a:p>
          <a:p>
            <a:pPr>
              <a:buNone/>
            </a:pPr>
            <a:r>
              <a:rPr lang="en-US" b="1" dirty="0" smtClean="0">
                <a:solidFill>
                  <a:srgbClr val="CC0099"/>
                </a:solidFill>
              </a:rPr>
              <a:t>Rich Moore - Director, Screen Story</a:t>
            </a:r>
          </a:p>
          <a:p>
            <a:pPr>
              <a:buNone/>
            </a:pPr>
            <a:r>
              <a:rPr lang="en-US" b="1" dirty="0" smtClean="0">
                <a:solidFill>
                  <a:srgbClr val="CC0099"/>
                </a:solidFill>
              </a:rPr>
              <a:t>Clark Spencer - Producer</a:t>
            </a:r>
          </a:p>
          <a:p>
            <a:pPr>
              <a:buNone/>
            </a:pPr>
            <a:r>
              <a:rPr lang="en-US" b="1" dirty="0" smtClean="0">
                <a:solidFill>
                  <a:srgbClr val="CC0099"/>
                </a:solidFill>
              </a:rPr>
              <a:t>John </a:t>
            </a:r>
            <a:r>
              <a:rPr lang="en-US" b="1" dirty="0" err="1" smtClean="0">
                <a:solidFill>
                  <a:srgbClr val="CC0099"/>
                </a:solidFill>
              </a:rPr>
              <a:t>Lasseter</a:t>
            </a:r>
            <a:r>
              <a:rPr lang="en-US" b="1" dirty="0" smtClean="0">
                <a:solidFill>
                  <a:srgbClr val="CC0099"/>
                </a:solidFill>
              </a:rPr>
              <a:t> - Executive Producer</a:t>
            </a:r>
          </a:p>
          <a:p>
            <a:pPr>
              <a:buNone/>
            </a:pPr>
            <a:r>
              <a:rPr lang="en-US" b="1" dirty="0" smtClean="0">
                <a:solidFill>
                  <a:srgbClr val="CC0099"/>
                </a:solidFill>
              </a:rPr>
              <a:t>Adolph </a:t>
            </a:r>
            <a:r>
              <a:rPr lang="en-US" b="1" dirty="0" err="1" smtClean="0">
                <a:solidFill>
                  <a:srgbClr val="CC0099"/>
                </a:solidFill>
              </a:rPr>
              <a:t>Lusinsky</a:t>
            </a:r>
            <a:r>
              <a:rPr lang="en-US" b="1" dirty="0" smtClean="0">
                <a:solidFill>
                  <a:srgbClr val="CC0099"/>
                </a:solidFill>
              </a:rPr>
              <a:t> - Lighting</a:t>
            </a:r>
          </a:p>
          <a:p>
            <a:pPr>
              <a:buNone/>
            </a:pPr>
            <a:r>
              <a:rPr lang="en-US" b="1" dirty="0" smtClean="0">
                <a:solidFill>
                  <a:srgbClr val="CC0099"/>
                </a:solidFill>
              </a:rPr>
              <a:t>AKB48 - Featured Music</a:t>
            </a:r>
          </a:p>
          <a:p>
            <a:pPr>
              <a:buNone/>
            </a:pPr>
            <a:r>
              <a:rPr lang="en-US" b="1" dirty="0" smtClean="0">
                <a:solidFill>
                  <a:srgbClr val="CC0099"/>
                </a:solidFill>
              </a:rPr>
              <a:t>Buckner &amp; Garcia - Composer (Music Score)</a:t>
            </a:r>
          </a:p>
          <a:p>
            <a:pPr>
              <a:buNone/>
            </a:pPr>
            <a:r>
              <a:rPr lang="en-US" b="1" dirty="0" smtClean="0">
                <a:solidFill>
                  <a:srgbClr val="CC0099"/>
                </a:solidFill>
              </a:rPr>
              <a:t>Cesar Velazquez - Visual Effects Supervisor</a:t>
            </a:r>
          </a:p>
          <a:p>
            <a:pPr>
              <a:buNone/>
            </a:pPr>
            <a:r>
              <a:rPr lang="en-US" b="1" dirty="0" smtClean="0">
                <a:solidFill>
                  <a:srgbClr val="CC0099"/>
                </a:solidFill>
              </a:rPr>
              <a:t>Henry </a:t>
            </a:r>
            <a:r>
              <a:rPr lang="en-US" b="1" dirty="0" err="1" smtClean="0">
                <a:solidFill>
                  <a:srgbClr val="CC0099"/>
                </a:solidFill>
              </a:rPr>
              <a:t>Jackman</a:t>
            </a:r>
            <a:r>
              <a:rPr lang="en-US" b="1" dirty="0" smtClean="0">
                <a:solidFill>
                  <a:srgbClr val="CC0099"/>
                </a:solidFill>
              </a:rPr>
              <a:t> - Composer (Music Score)</a:t>
            </a:r>
          </a:p>
          <a:p>
            <a:pPr>
              <a:buNone/>
            </a:pPr>
            <a:r>
              <a:rPr lang="en-US" b="1" dirty="0" smtClean="0">
                <a:solidFill>
                  <a:srgbClr val="CC0099"/>
                </a:solidFill>
              </a:rPr>
              <a:t>Ian Gooding - Art Director</a:t>
            </a:r>
          </a:p>
          <a:p>
            <a:pPr>
              <a:buNone/>
            </a:pPr>
            <a:r>
              <a:rPr lang="en-US" b="1" dirty="0" smtClean="0">
                <a:solidFill>
                  <a:srgbClr val="CC0099"/>
                </a:solidFill>
              </a:rPr>
              <a:t>Jennifer Lee - Screenwriter</a:t>
            </a:r>
          </a:p>
          <a:p>
            <a:pPr>
              <a:buNone/>
            </a:pPr>
            <a:r>
              <a:rPr lang="en-US" b="1" dirty="0" smtClean="0">
                <a:solidFill>
                  <a:srgbClr val="CC0099"/>
                </a:solidFill>
              </a:rPr>
              <a:t>Jim Reardon - Head of Story</a:t>
            </a:r>
          </a:p>
          <a:p>
            <a:pPr>
              <a:buNone/>
            </a:pPr>
            <a:r>
              <a:rPr lang="en-US" b="1" dirty="0" err="1" smtClean="0">
                <a:solidFill>
                  <a:srgbClr val="CC0099"/>
                </a:solidFill>
              </a:rPr>
              <a:t>Kool</a:t>
            </a:r>
            <a:r>
              <a:rPr lang="en-US" b="1" dirty="0" smtClean="0">
                <a:solidFill>
                  <a:srgbClr val="CC0099"/>
                </a:solidFill>
              </a:rPr>
              <a:t> &amp; The Gang - Featured Music</a:t>
            </a:r>
          </a:p>
          <a:p>
            <a:pPr>
              <a:buNone/>
            </a:pPr>
            <a:r>
              <a:rPr lang="en-US" b="1" dirty="0" smtClean="0">
                <a:solidFill>
                  <a:srgbClr val="CC0099"/>
                </a:solidFill>
              </a:rPr>
              <a:t>Mike Gabriel - Art Director</a:t>
            </a:r>
          </a:p>
          <a:p>
            <a:pPr>
              <a:buNone/>
            </a:pPr>
            <a:r>
              <a:rPr lang="en-US" b="1" dirty="0" smtClean="0">
                <a:solidFill>
                  <a:srgbClr val="CC0099"/>
                </a:solidFill>
              </a:rPr>
              <a:t>Phil Johnston - Screenwriter, Screen Story</a:t>
            </a:r>
          </a:p>
          <a:p>
            <a:pPr>
              <a:buNone/>
            </a:pPr>
            <a:r>
              <a:rPr lang="en-US" b="1" dirty="0" err="1" smtClean="0">
                <a:solidFill>
                  <a:srgbClr val="CC0099"/>
                </a:solidFill>
              </a:rPr>
              <a:t>Renato</a:t>
            </a:r>
            <a:r>
              <a:rPr lang="en-US" b="1" dirty="0" smtClean="0">
                <a:solidFill>
                  <a:srgbClr val="CC0099"/>
                </a:solidFill>
              </a:rPr>
              <a:t> Dos </a:t>
            </a:r>
            <a:r>
              <a:rPr lang="en-US" b="1" dirty="0" err="1" smtClean="0">
                <a:solidFill>
                  <a:srgbClr val="CC0099"/>
                </a:solidFill>
              </a:rPr>
              <a:t>Anjos</a:t>
            </a:r>
            <a:r>
              <a:rPr lang="en-US" b="1" dirty="0" smtClean="0">
                <a:solidFill>
                  <a:srgbClr val="CC0099"/>
                </a:solidFill>
              </a:rPr>
              <a:t> - Supervising Animator</a:t>
            </a:r>
          </a:p>
          <a:p>
            <a:pPr>
              <a:buNone/>
            </a:pPr>
            <a:r>
              <a:rPr lang="en-US" b="1" dirty="0" err="1" smtClean="0">
                <a:solidFill>
                  <a:srgbClr val="CC0099"/>
                </a:solidFill>
              </a:rPr>
              <a:t>Rihanna</a:t>
            </a:r>
            <a:r>
              <a:rPr lang="en-US" b="1" dirty="0" smtClean="0">
                <a:solidFill>
                  <a:srgbClr val="CC0099"/>
                </a:solidFill>
              </a:rPr>
              <a:t> - Featured Music</a:t>
            </a:r>
          </a:p>
          <a:p>
            <a:pPr>
              <a:buNone/>
            </a:pPr>
            <a:r>
              <a:rPr lang="en-US" b="1" dirty="0" smtClean="0">
                <a:solidFill>
                  <a:srgbClr val="CC0099"/>
                </a:solidFill>
              </a:rPr>
              <a:t>Rob </a:t>
            </a:r>
            <a:r>
              <a:rPr lang="en-US" b="1" dirty="0" err="1" smtClean="0">
                <a:solidFill>
                  <a:srgbClr val="CC0099"/>
                </a:solidFill>
              </a:rPr>
              <a:t>Dressel</a:t>
            </a:r>
            <a:r>
              <a:rPr lang="en-US" b="1" dirty="0" smtClean="0">
                <a:solidFill>
                  <a:srgbClr val="CC0099"/>
                </a:solidFill>
              </a:rPr>
              <a:t> - Layout</a:t>
            </a:r>
          </a:p>
          <a:p>
            <a:pPr>
              <a:buNone/>
            </a:pPr>
            <a:r>
              <a:rPr lang="en-US" b="1" dirty="0" err="1" smtClean="0">
                <a:solidFill>
                  <a:srgbClr val="CC0099"/>
                </a:solidFill>
              </a:rPr>
              <a:t>Skrillex</a:t>
            </a:r>
            <a:r>
              <a:rPr lang="en-US" b="1" dirty="0" smtClean="0">
                <a:solidFill>
                  <a:srgbClr val="CC0099"/>
                </a:solidFill>
              </a:rPr>
              <a:t>\ - Composer (Music Score)</a:t>
            </a:r>
            <a:endParaRPr lang="en-US" b="1" dirty="0">
              <a:solidFill>
                <a:srgbClr val="CC0099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5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5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5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5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5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5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5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5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5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5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50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0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5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5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50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0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50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0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50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0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50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50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5000" fill="hold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000" fill="hold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5000" fill="hold"/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000" fill="hold"/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5000" fill="hold"/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5000" fill="hold"/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5000" fill="hold"/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000" fill="hold"/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5000" fill="hold"/>
                                        <p:tgtEl>
                                          <p:spTgt spid="3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000" fill="hold"/>
                                        <p:tgtEl>
                                          <p:spTgt spid="3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5000" fill="hold"/>
                                        <p:tgtEl>
                                          <p:spTgt spid="3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000" fill="hold"/>
                                        <p:tgtEl>
                                          <p:spTgt spid="3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5000" fill="hold"/>
                                        <p:tgtEl>
                                          <p:spTgt spid="3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000" fill="hold"/>
                                        <p:tgtEl>
                                          <p:spTgt spid="3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5000" fill="hold"/>
                                        <p:tgtEl>
                                          <p:spTgt spid="3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000" fill="hold"/>
                                        <p:tgtEl>
                                          <p:spTgt spid="3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5000" fill="hold"/>
                                        <p:tgtEl>
                                          <p:spTgt spid="3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5000" fill="hold"/>
                                        <p:tgtEl>
                                          <p:spTgt spid="3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5000" fill="hold"/>
                                        <p:tgtEl>
                                          <p:spTgt spid="3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000" fill="hold"/>
                                        <p:tgtEl>
                                          <p:spTgt spid="3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3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5000" fill="hold"/>
                                        <p:tgtEl>
                                          <p:spTgt spid="3">
                                            <p:txEl>
                                              <p:pRg st="33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5000" fill="hold"/>
                                        <p:tgtEl>
                                          <p:spTgt spid="3">
                                            <p:txEl>
                                              <p:pRg st="33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4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5000" fill="hold"/>
                                        <p:tgtEl>
                                          <p:spTgt spid="3">
                                            <p:txEl>
                                              <p:pRg st="34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5000" fill="hold"/>
                                        <p:tgtEl>
                                          <p:spTgt spid="3">
                                            <p:txEl>
                                              <p:pRg st="34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5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5000" fill="hold"/>
                                        <p:tgtEl>
                                          <p:spTgt spid="3">
                                            <p:txEl>
                                              <p:pRg st="35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000" fill="hold"/>
                                        <p:tgtEl>
                                          <p:spTgt spid="3">
                                            <p:txEl>
                                              <p:pRg st="35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6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5000" fill="hold"/>
                                        <p:tgtEl>
                                          <p:spTgt spid="3">
                                            <p:txEl>
                                              <p:pRg st="36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5000" fill="hold"/>
                                        <p:tgtEl>
                                          <p:spTgt spid="3">
                                            <p:txEl>
                                              <p:pRg st="36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7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5000" fill="hold"/>
                                        <p:tgtEl>
                                          <p:spTgt spid="3">
                                            <p:txEl>
                                              <p:pRg st="37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000" fill="hold"/>
                                        <p:tgtEl>
                                          <p:spTgt spid="3">
                                            <p:txEl>
                                              <p:pRg st="37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8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5000" fill="hold"/>
                                        <p:tgtEl>
                                          <p:spTgt spid="3">
                                            <p:txEl>
                                              <p:pRg st="38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5000" fill="hold"/>
                                        <p:tgtEl>
                                          <p:spTgt spid="3">
                                            <p:txEl>
                                              <p:pRg st="38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9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5000" fill="hold"/>
                                        <p:tgtEl>
                                          <p:spTgt spid="3">
                                            <p:txEl>
                                              <p:pRg st="39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000" fill="hold"/>
                                        <p:tgtEl>
                                          <p:spTgt spid="3">
                                            <p:txEl>
                                              <p:pRg st="39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5000" fill="hold"/>
                                        <p:tgtEl>
                                          <p:spTgt spid="3">
                                            <p:txEl>
                                              <p:pRg st="4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000" fill="hold"/>
                                        <p:tgtEl>
                                          <p:spTgt spid="3">
                                            <p:txEl>
                                              <p:pRg st="4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1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5000" fill="hold"/>
                                        <p:tgtEl>
                                          <p:spTgt spid="3">
                                            <p:txEl>
                                              <p:pRg st="41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5000" fill="hold"/>
                                        <p:tgtEl>
                                          <p:spTgt spid="3">
                                            <p:txEl>
                                              <p:pRg st="41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2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5000" fill="hold"/>
                                        <p:tgtEl>
                                          <p:spTgt spid="3">
                                            <p:txEl>
                                              <p:pRg st="42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000" fill="hold"/>
                                        <p:tgtEl>
                                          <p:spTgt spid="3">
                                            <p:txEl>
                                              <p:pRg st="42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3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5000" fill="hold"/>
                                        <p:tgtEl>
                                          <p:spTgt spid="3">
                                            <p:txEl>
                                              <p:pRg st="43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5000" fill="hold"/>
                                        <p:tgtEl>
                                          <p:spTgt spid="3">
                                            <p:txEl>
                                              <p:pRg st="43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4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5000" fill="hold"/>
                                        <p:tgtEl>
                                          <p:spTgt spid="3">
                                            <p:txEl>
                                              <p:pRg st="44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5000" fill="hold"/>
                                        <p:tgtEl>
                                          <p:spTgt spid="3">
                                            <p:txEl>
                                              <p:pRg st="44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5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5000" fill="hold"/>
                                        <p:tgtEl>
                                          <p:spTgt spid="3">
                                            <p:txEl>
                                              <p:pRg st="45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5000" fill="hold"/>
                                        <p:tgtEl>
                                          <p:spTgt spid="3">
                                            <p:txEl>
                                              <p:pRg st="45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6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5000" fill="hold"/>
                                        <p:tgtEl>
                                          <p:spTgt spid="3">
                                            <p:txEl>
                                              <p:pRg st="46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000" fill="hold"/>
                                        <p:tgtEl>
                                          <p:spTgt spid="3">
                                            <p:txEl>
                                              <p:pRg st="46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113</TotalTime>
  <Words>325</Words>
  <Application>Microsoft Macintosh PowerPoint</Application>
  <PresentationFormat>On-screen Show (4:3)</PresentationFormat>
  <Paragraphs>89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Opulent</vt:lpstr>
      <vt:lpstr>Original Sentences</vt:lpstr>
      <vt:lpstr>Describing Your Room</vt:lpstr>
      <vt:lpstr>Describing your room </vt:lpstr>
      <vt:lpstr>Describing the weather</vt:lpstr>
      <vt:lpstr>Describing the weather </vt:lpstr>
      <vt:lpstr>Saying what you like and don’t like </vt:lpstr>
      <vt:lpstr>Review </vt:lpstr>
      <vt:lpstr>Answers</vt:lpstr>
      <vt:lpstr>Credits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Original Sentences</dc:title>
  <dc:creator>library28</dc:creator>
  <cp:lastModifiedBy>Justin Cabrera</cp:lastModifiedBy>
  <cp:revision>18</cp:revision>
  <dcterms:created xsi:type="dcterms:W3CDTF">2012-12-03T14:03:13Z</dcterms:created>
  <dcterms:modified xsi:type="dcterms:W3CDTF">2013-01-09T22:55:55Z</dcterms:modified>
</cp:coreProperties>
</file>